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rogram%20Files\StatMateIII\KAPLAN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rogram%20Files\StatMateIII\KAPLA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>
        <c:manualLayout>
          <c:layoutTarget val="inner"/>
          <c:xMode val="edge"/>
          <c:yMode val="edge"/>
          <c:x val="0.1102259065637276"/>
          <c:y val="0.16812227074235811"/>
          <c:w val="0.7410368176212051"/>
          <c:h val="0.59170305676855905"/>
        </c:manualLayout>
      </c:layout>
      <c:scatterChart>
        <c:scatterStyle val="lineMarker"/>
        <c:ser>
          <c:idx val="0"/>
          <c:order val="0"/>
          <c:tx>
            <c:v>Ａ群</c:v>
          </c:tx>
          <c:spPr>
            <a:ln w="1270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GROUPA!$P$20:$P$620</c:f>
              <c:numCache>
                <c:formatCode>General</c:formatCode>
                <c:ptCount val="601"/>
                <c:pt idx="0">
                  <c:v>0</c:v>
                </c:pt>
                <c:pt idx="1">
                  <c:v>281</c:v>
                </c:pt>
                <c:pt idx="2">
                  <c:v>281</c:v>
                </c:pt>
                <c:pt idx="3">
                  <c:v>281</c:v>
                </c:pt>
                <c:pt idx="4">
                  <c:v>692</c:v>
                </c:pt>
                <c:pt idx="5">
                  <c:v>692</c:v>
                </c:pt>
                <c:pt idx="6">
                  <c:v>692</c:v>
                </c:pt>
                <c:pt idx="7">
                  <c:v>907</c:v>
                </c:pt>
                <c:pt idx="8">
                  <c:v>907</c:v>
                </c:pt>
                <c:pt idx="9">
                  <c:v>907</c:v>
                </c:pt>
                <c:pt idx="10">
                  <c:v>969</c:v>
                </c:pt>
                <c:pt idx="11">
                  <c:v>969</c:v>
                </c:pt>
                <c:pt idx="12">
                  <c:v>969</c:v>
                </c:pt>
                <c:pt idx="13">
                  <c:v>1003</c:v>
                </c:pt>
                <c:pt idx="14">
                  <c:v>1003</c:v>
                </c:pt>
                <c:pt idx="15">
                  <c:v>1003</c:v>
                </c:pt>
                <c:pt idx="16">
                  <c:v>1115</c:v>
                </c:pt>
                <c:pt idx="17">
                  <c:v>1115</c:v>
                </c:pt>
                <c:pt idx="18">
                  <c:v>1115</c:v>
                </c:pt>
                <c:pt idx="19">
                  <c:v>1142</c:v>
                </c:pt>
                <c:pt idx="20">
                  <c:v>1142</c:v>
                </c:pt>
                <c:pt idx="21">
                  <c:v>1142</c:v>
                </c:pt>
                <c:pt idx="22">
                  <c:v>1432</c:v>
                </c:pt>
                <c:pt idx="23">
                  <c:v>1432</c:v>
                </c:pt>
                <c:pt idx="24">
                  <c:v>1432</c:v>
                </c:pt>
                <c:pt idx="25">
                  <c:v>1602</c:v>
                </c:pt>
                <c:pt idx="26">
                  <c:v>1602</c:v>
                </c:pt>
                <c:pt idx="27">
                  <c:v>1602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GROUPA!$Q$20:$Q$620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96.428571428571416</c:v>
                </c:pt>
                <c:pt idx="3">
                  <c:v>96.428571428571416</c:v>
                </c:pt>
                <c:pt idx="4">
                  <c:v>96.428571428571416</c:v>
                </c:pt>
                <c:pt idx="5">
                  <c:v>92.857142857142833</c:v>
                </c:pt>
                <c:pt idx="6">
                  <c:v>92.857142857142833</c:v>
                </c:pt>
                <c:pt idx="7">
                  <c:v>92.857142857142833</c:v>
                </c:pt>
                <c:pt idx="8">
                  <c:v>89.285714285714292</c:v>
                </c:pt>
                <c:pt idx="9">
                  <c:v>89.285714285714292</c:v>
                </c:pt>
                <c:pt idx="10">
                  <c:v>89.285714285714292</c:v>
                </c:pt>
                <c:pt idx="11">
                  <c:v>85.714285714285722</c:v>
                </c:pt>
                <c:pt idx="12">
                  <c:v>85.714285714285722</c:v>
                </c:pt>
                <c:pt idx="13">
                  <c:v>85.714285714285722</c:v>
                </c:pt>
                <c:pt idx="14">
                  <c:v>82.142857142857125</c:v>
                </c:pt>
                <c:pt idx="15">
                  <c:v>82.142857142857125</c:v>
                </c:pt>
                <c:pt idx="16">
                  <c:v>82.142857142857125</c:v>
                </c:pt>
                <c:pt idx="17">
                  <c:v>78.571428571428555</c:v>
                </c:pt>
                <c:pt idx="18">
                  <c:v>78.571428571428555</c:v>
                </c:pt>
                <c:pt idx="19">
                  <c:v>78.571428571428555</c:v>
                </c:pt>
                <c:pt idx="20">
                  <c:v>75</c:v>
                </c:pt>
                <c:pt idx="21">
                  <c:v>75</c:v>
                </c:pt>
                <c:pt idx="22">
                  <c:v>75</c:v>
                </c:pt>
                <c:pt idx="23">
                  <c:v>71.428571428571402</c:v>
                </c:pt>
                <c:pt idx="24">
                  <c:v>71.428571428571402</c:v>
                </c:pt>
                <c:pt idx="25">
                  <c:v>71.428571428571402</c:v>
                </c:pt>
                <c:pt idx="26">
                  <c:v>67.857142857142833</c:v>
                </c:pt>
                <c:pt idx="27">
                  <c:v>67.857142857142833</c:v>
                </c:pt>
                <c:pt idx="28">
                  <c:v>67.857142857142833</c:v>
                </c:pt>
                <c:pt idx="29">
                  <c:v>67.857142857142833</c:v>
                </c:pt>
                <c:pt idx="30">
                  <c:v>67.857142857142833</c:v>
                </c:pt>
                <c:pt idx="31">
                  <c:v>67.857142857142833</c:v>
                </c:pt>
                <c:pt idx="32">
                  <c:v>67.857142857142833</c:v>
                </c:pt>
                <c:pt idx="33">
                  <c:v>67.857142857142833</c:v>
                </c:pt>
                <c:pt idx="34">
                  <c:v>67.857142857142833</c:v>
                </c:pt>
                <c:pt idx="35">
                  <c:v>67.857142857142833</c:v>
                </c:pt>
                <c:pt idx="36">
                  <c:v>67.857142857142833</c:v>
                </c:pt>
                <c:pt idx="37">
                  <c:v>67.857142857142833</c:v>
                </c:pt>
                <c:pt idx="38">
                  <c:v>67.857142857142833</c:v>
                </c:pt>
                <c:pt idx="39">
                  <c:v>67.857142857142833</c:v>
                </c:pt>
                <c:pt idx="40">
                  <c:v>67.857142857142833</c:v>
                </c:pt>
                <c:pt idx="41">
                  <c:v>67.857142857142833</c:v>
                </c:pt>
                <c:pt idx="42">
                  <c:v>67.857142857142833</c:v>
                </c:pt>
                <c:pt idx="43">
                  <c:v>67.857142857142833</c:v>
                </c:pt>
                <c:pt idx="44">
                  <c:v>67.857142857142833</c:v>
                </c:pt>
                <c:pt idx="45">
                  <c:v>67.857142857142833</c:v>
                </c:pt>
                <c:pt idx="46">
                  <c:v>67.857142857142833</c:v>
                </c:pt>
                <c:pt idx="47">
                  <c:v>67.857142857142833</c:v>
                </c:pt>
                <c:pt idx="48">
                  <c:v>67.857142857142833</c:v>
                </c:pt>
                <c:pt idx="49">
                  <c:v>67.857142857142833</c:v>
                </c:pt>
                <c:pt idx="50">
                  <c:v>67.857142857142833</c:v>
                </c:pt>
                <c:pt idx="51">
                  <c:v>67.857142857142833</c:v>
                </c:pt>
                <c:pt idx="52">
                  <c:v>67.857142857142833</c:v>
                </c:pt>
                <c:pt idx="53">
                  <c:v>67.857142857142833</c:v>
                </c:pt>
                <c:pt idx="54">
                  <c:v>67.857142857142833</c:v>
                </c:pt>
                <c:pt idx="55">
                  <c:v>67.857142857142833</c:v>
                </c:pt>
                <c:pt idx="56">
                  <c:v>67.857142857142833</c:v>
                </c:pt>
                <c:pt idx="57">
                  <c:v>67.857142857142833</c:v>
                </c:pt>
                <c:pt idx="58">
                  <c:v>67.857142857142833</c:v>
                </c:pt>
                <c:pt idx="59">
                  <c:v>67.857142857142833</c:v>
                </c:pt>
                <c:pt idx="60">
                  <c:v>67.857142857142833</c:v>
                </c:pt>
                <c:pt idx="61">
                  <c:v>67.857142857142833</c:v>
                </c:pt>
                <c:pt idx="62">
                  <c:v>67.857142857142833</c:v>
                </c:pt>
                <c:pt idx="63">
                  <c:v>67.857142857142833</c:v>
                </c:pt>
                <c:pt idx="64">
                  <c:v>67.857142857142833</c:v>
                </c:pt>
                <c:pt idx="65">
                  <c:v>67.857142857142833</c:v>
                </c:pt>
                <c:pt idx="66">
                  <c:v>67.857142857142833</c:v>
                </c:pt>
                <c:pt idx="67">
                  <c:v>67.857142857142833</c:v>
                </c:pt>
                <c:pt idx="68">
                  <c:v>67.857142857142833</c:v>
                </c:pt>
                <c:pt idx="69">
                  <c:v>67.857142857142833</c:v>
                </c:pt>
                <c:pt idx="70">
                  <c:v>67.857142857142833</c:v>
                </c:pt>
                <c:pt idx="71">
                  <c:v>67.857142857142833</c:v>
                </c:pt>
                <c:pt idx="72">
                  <c:v>67.857142857142833</c:v>
                </c:pt>
                <c:pt idx="73">
                  <c:v>67.857142857142833</c:v>
                </c:pt>
                <c:pt idx="74">
                  <c:v>67.857142857142833</c:v>
                </c:pt>
                <c:pt idx="75">
                  <c:v>67.857142857142833</c:v>
                </c:pt>
                <c:pt idx="76">
                  <c:v>67.857142857142833</c:v>
                </c:pt>
                <c:pt idx="77">
                  <c:v>67.857142857142833</c:v>
                </c:pt>
                <c:pt idx="78">
                  <c:v>67.857142857142833</c:v>
                </c:pt>
                <c:pt idx="79">
                  <c:v>67.857142857142833</c:v>
                </c:pt>
                <c:pt idx="80">
                  <c:v>67.857142857142833</c:v>
                </c:pt>
                <c:pt idx="81">
                  <c:v>67.857142857142833</c:v>
                </c:pt>
                <c:pt idx="82">
                  <c:v>67.857142857142833</c:v>
                </c:pt>
                <c:pt idx="83">
                  <c:v>67.857142857142833</c:v>
                </c:pt>
                <c:pt idx="84">
                  <c:v>67.857142857142833</c:v>
                </c:pt>
                <c:pt idx="85">
                  <c:v>67.857142857142833</c:v>
                </c:pt>
                <c:pt idx="86">
                  <c:v>67.857142857142833</c:v>
                </c:pt>
                <c:pt idx="87">
                  <c:v>67.857142857142833</c:v>
                </c:pt>
                <c:pt idx="88">
                  <c:v>67.857142857142833</c:v>
                </c:pt>
                <c:pt idx="89">
                  <c:v>67.857142857142833</c:v>
                </c:pt>
                <c:pt idx="90">
                  <c:v>67.857142857142833</c:v>
                </c:pt>
                <c:pt idx="91">
                  <c:v>67.857142857142833</c:v>
                </c:pt>
                <c:pt idx="92">
                  <c:v>67.857142857142833</c:v>
                </c:pt>
                <c:pt idx="93">
                  <c:v>67.857142857142833</c:v>
                </c:pt>
                <c:pt idx="94">
                  <c:v>67.857142857142833</c:v>
                </c:pt>
                <c:pt idx="95">
                  <c:v>67.857142857142833</c:v>
                </c:pt>
                <c:pt idx="96">
                  <c:v>67.857142857142833</c:v>
                </c:pt>
                <c:pt idx="97">
                  <c:v>67.857142857142833</c:v>
                </c:pt>
                <c:pt idx="98">
                  <c:v>67.857142857142833</c:v>
                </c:pt>
                <c:pt idx="99">
                  <c:v>67.857142857142833</c:v>
                </c:pt>
                <c:pt idx="100">
                  <c:v>67.857142857142833</c:v>
                </c:pt>
                <c:pt idx="101">
                  <c:v>67.857142857142833</c:v>
                </c:pt>
                <c:pt idx="102">
                  <c:v>67.857142857142833</c:v>
                </c:pt>
                <c:pt idx="103">
                  <c:v>67.857142857142833</c:v>
                </c:pt>
                <c:pt idx="104">
                  <c:v>67.857142857142833</c:v>
                </c:pt>
                <c:pt idx="105">
                  <c:v>67.857142857142833</c:v>
                </c:pt>
                <c:pt idx="106">
                  <c:v>67.857142857142833</c:v>
                </c:pt>
                <c:pt idx="107">
                  <c:v>67.857142857142833</c:v>
                </c:pt>
                <c:pt idx="108">
                  <c:v>67.857142857142833</c:v>
                </c:pt>
                <c:pt idx="109">
                  <c:v>67.857142857142833</c:v>
                </c:pt>
                <c:pt idx="110">
                  <c:v>67.857142857142833</c:v>
                </c:pt>
                <c:pt idx="111">
                  <c:v>67.857142857142833</c:v>
                </c:pt>
                <c:pt idx="112">
                  <c:v>67.857142857142833</c:v>
                </c:pt>
                <c:pt idx="113">
                  <c:v>67.857142857142833</c:v>
                </c:pt>
                <c:pt idx="114">
                  <c:v>67.857142857142833</c:v>
                </c:pt>
                <c:pt idx="115">
                  <c:v>67.857142857142833</c:v>
                </c:pt>
                <c:pt idx="116">
                  <c:v>67.857142857142833</c:v>
                </c:pt>
                <c:pt idx="117">
                  <c:v>67.857142857142833</c:v>
                </c:pt>
                <c:pt idx="118">
                  <c:v>67.857142857142833</c:v>
                </c:pt>
                <c:pt idx="119">
                  <c:v>67.857142857142833</c:v>
                </c:pt>
                <c:pt idx="120">
                  <c:v>67.857142857142833</c:v>
                </c:pt>
                <c:pt idx="121">
                  <c:v>67.857142857142833</c:v>
                </c:pt>
                <c:pt idx="122">
                  <c:v>67.857142857142833</c:v>
                </c:pt>
                <c:pt idx="123">
                  <c:v>67.857142857142833</c:v>
                </c:pt>
                <c:pt idx="124">
                  <c:v>67.857142857142833</c:v>
                </c:pt>
                <c:pt idx="125">
                  <c:v>67.857142857142833</c:v>
                </c:pt>
                <c:pt idx="126">
                  <c:v>67.857142857142833</c:v>
                </c:pt>
                <c:pt idx="127">
                  <c:v>67.857142857142833</c:v>
                </c:pt>
                <c:pt idx="128">
                  <c:v>67.857142857142833</c:v>
                </c:pt>
                <c:pt idx="129">
                  <c:v>67.857142857142833</c:v>
                </c:pt>
                <c:pt idx="130">
                  <c:v>67.857142857142833</c:v>
                </c:pt>
                <c:pt idx="131">
                  <c:v>67.857142857142833</c:v>
                </c:pt>
                <c:pt idx="132">
                  <c:v>67.857142857142833</c:v>
                </c:pt>
                <c:pt idx="133">
                  <c:v>67.857142857142833</c:v>
                </c:pt>
                <c:pt idx="134">
                  <c:v>67.857142857142833</c:v>
                </c:pt>
                <c:pt idx="135">
                  <c:v>67.857142857142833</c:v>
                </c:pt>
                <c:pt idx="136">
                  <c:v>67.857142857142833</c:v>
                </c:pt>
                <c:pt idx="137">
                  <c:v>67.857142857142833</c:v>
                </c:pt>
                <c:pt idx="138">
                  <c:v>67.857142857142833</c:v>
                </c:pt>
                <c:pt idx="139">
                  <c:v>67.857142857142833</c:v>
                </c:pt>
                <c:pt idx="140">
                  <c:v>67.857142857142833</c:v>
                </c:pt>
                <c:pt idx="141">
                  <c:v>67.857142857142833</c:v>
                </c:pt>
                <c:pt idx="142">
                  <c:v>67.857142857142833</c:v>
                </c:pt>
                <c:pt idx="143">
                  <c:v>67.857142857142833</c:v>
                </c:pt>
                <c:pt idx="144">
                  <c:v>67.857142857142833</c:v>
                </c:pt>
                <c:pt idx="145">
                  <c:v>67.857142857142833</c:v>
                </c:pt>
                <c:pt idx="146">
                  <c:v>67.857142857142833</c:v>
                </c:pt>
                <c:pt idx="147">
                  <c:v>67.857142857142833</c:v>
                </c:pt>
                <c:pt idx="148">
                  <c:v>67.857142857142833</c:v>
                </c:pt>
                <c:pt idx="149">
                  <c:v>67.857142857142833</c:v>
                </c:pt>
                <c:pt idx="150">
                  <c:v>67.857142857142833</c:v>
                </c:pt>
                <c:pt idx="151">
                  <c:v>67.857142857142833</c:v>
                </c:pt>
                <c:pt idx="152">
                  <c:v>67.857142857142833</c:v>
                </c:pt>
                <c:pt idx="153">
                  <c:v>67.857142857142833</c:v>
                </c:pt>
                <c:pt idx="154">
                  <c:v>67.857142857142833</c:v>
                </c:pt>
                <c:pt idx="155">
                  <c:v>67.857142857142833</c:v>
                </c:pt>
                <c:pt idx="156">
                  <c:v>67.857142857142833</c:v>
                </c:pt>
                <c:pt idx="157">
                  <c:v>67.857142857142833</c:v>
                </c:pt>
                <c:pt idx="158">
                  <c:v>67.857142857142833</c:v>
                </c:pt>
                <c:pt idx="159">
                  <c:v>67.857142857142833</c:v>
                </c:pt>
                <c:pt idx="160">
                  <c:v>67.857142857142833</c:v>
                </c:pt>
                <c:pt idx="161">
                  <c:v>67.857142857142833</c:v>
                </c:pt>
                <c:pt idx="162">
                  <c:v>67.857142857142833</c:v>
                </c:pt>
                <c:pt idx="163">
                  <c:v>67.857142857142833</c:v>
                </c:pt>
                <c:pt idx="164">
                  <c:v>67.857142857142833</c:v>
                </c:pt>
                <c:pt idx="165">
                  <c:v>67.857142857142833</c:v>
                </c:pt>
                <c:pt idx="166">
                  <c:v>67.857142857142833</c:v>
                </c:pt>
                <c:pt idx="167">
                  <c:v>67.857142857142833</c:v>
                </c:pt>
                <c:pt idx="168">
                  <c:v>67.857142857142833</c:v>
                </c:pt>
                <c:pt idx="169">
                  <c:v>67.857142857142833</c:v>
                </c:pt>
                <c:pt idx="170">
                  <c:v>67.857142857142833</c:v>
                </c:pt>
                <c:pt idx="171">
                  <c:v>67.857142857142833</c:v>
                </c:pt>
                <c:pt idx="172">
                  <c:v>67.857142857142833</c:v>
                </c:pt>
                <c:pt idx="173">
                  <c:v>67.857142857142833</c:v>
                </c:pt>
                <c:pt idx="174">
                  <c:v>67.857142857142833</c:v>
                </c:pt>
                <c:pt idx="175">
                  <c:v>67.857142857142833</c:v>
                </c:pt>
                <c:pt idx="176">
                  <c:v>67.857142857142833</c:v>
                </c:pt>
                <c:pt idx="177">
                  <c:v>67.857142857142833</c:v>
                </c:pt>
                <c:pt idx="178">
                  <c:v>67.857142857142833</c:v>
                </c:pt>
                <c:pt idx="179">
                  <c:v>67.857142857142833</c:v>
                </c:pt>
                <c:pt idx="180">
                  <c:v>67.857142857142833</c:v>
                </c:pt>
                <c:pt idx="181">
                  <c:v>67.857142857142833</c:v>
                </c:pt>
                <c:pt idx="182">
                  <c:v>67.857142857142833</c:v>
                </c:pt>
                <c:pt idx="183">
                  <c:v>67.857142857142833</c:v>
                </c:pt>
                <c:pt idx="184">
                  <c:v>67.857142857142833</c:v>
                </c:pt>
                <c:pt idx="185">
                  <c:v>67.857142857142833</c:v>
                </c:pt>
                <c:pt idx="186">
                  <c:v>67.857142857142833</c:v>
                </c:pt>
                <c:pt idx="187">
                  <c:v>67.857142857142833</c:v>
                </c:pt>
                <c:pt idx="188">
                  <c:v>67.857142857142833</c:v>
                </c:pt>
                <c:pt idx="189">
                  <c:v>67.857142857142833</c:v>
                </c:pt>
                <c:pt idx="190">
                  <c:v>67.857142857142833</c:v>
                </c:pt>
                <c:pt idx="191">
                  <c:v>67.857142857142833</c:v>
                </c:pt>
                <c:pt idx="192">
                  <c:v>67.857142857142833</c:v>
                </c:pt>
                <c:pt idx="193">
                  <c:v>67.857142857142833</c:v>
                </c:pt>
                <c:pt idx="194">
                  <c:v>67.857142857142833</c:v>
                </c:pt>
                <c:pt idx="195">
                  <c:v>67.857142857142833</c:v>
                </c:pt>
                <c:pt idx="196">
                  <c:v>67.857142857142833</c:v>
                </c:pt>
                <c:pt idx="197">
                  <c:v>67.857142857142833</c:v>
                </c:pt>
                <c:pt idx="198">
                  <c:v>67.857142857142833</c:v>
                </c:pt>
                <c:pt idx="199">
                  <c:v>67.857142857142833</c:v>
                </c:pt>
                <c:pt idx="200">
                  <c:v>67.857142857142833</c:v>
                </c:pt>
                <c:pt idx="201">
                  <c:v>67.857142857142833</c:v>
                </c:pt>
                <c:pt idx="202">
                  <c:v>67.857142857142833</c:v>
                </c:pt>
                <c:pt idx="203">
                  <c:v>67.857142857142833</c:v>
                </c:pt>
                <c:pt idx="204">
                  <c:v>67.857142857142833</c:v>
                </c:pt>
                <c:pt idx="205">
                  <c:v>67.857142857142833</c:v>
                </c:pt>
                <c:pt idx="206">
                  <c:v>67.857142857142833</c:v>
                </c:pt>
                <c:pt idx="207">
                  <c:v>67.857142857142833</c:v>
                </c:pt>
                <c:pt idx="208">
                  <c:v>67.857142857142833</c:v>
                </c:pt>
                <c:pt idx="209">
                  <c:v>67.857142857142833</c:v>
                </c:pt>
                <c:pt idx="210">
                  <c:v>67.857142857142833</c:v>
                </c:pt>
                <c:pt idx="211">
                  <c:v>67.857142857142833</c:v>
                </c:pt>
                <c:pt idx="212">
                  <c:v>67.857142857142833</c:v>
                </c:pt>
                <c:pt idx="213">
                  <c:v>67.857142857142833</c:v>
                </c:pt>
                <c:pt idx="214">
                  <c:v>67.857142857142833</c:v>
                </c:pt>
                <c:pt idx="215">
                  <c:v>67.857142857142833</c:v>
                </c:pt>
                <c:pt idx="216">
                  <c:v>67.857142857142833</c:v>
                </c:pt>
                <c:pt idx="217">
                  <c:v>67.857142857142833</c:v>
                </c:pt>
                <c:pt idx="218">
                  <c:v>67.857142857142833</c:v>
                </c:pt>
                <c:pt idx="219">
                  <c:v>67.857142857142833</c:v>
                </c:pt>
                <c:pt idx="220">
                  <c:v>67.857142857142833</c:v>
                </c:pt>
                <c:pt idx="221">
                  <c:v>67.857142857142833</c:v>
                </c:pt>
                <c:pt idx="222">
                  <c:v>67.857142857142833</c:v>
                </c:pt>
                <c:pt idx="223">
                  <c:v>67.857142857142833</c:v>
                </c:pt>
                <c:pt idx="224">
                  <c:v>67.857142857142833</c:v>
                </c:pt>
                <c:pt idx="225">
                  <c:v>67.857142857142833</c:v>
                </c:pt>
                <c:pt idx="226">
                  <c:v>67.857142857142833</c:v>
                </c:pt>
                <c:pt idx="227">
                  <c:v>67.857142857142833</c:v>
                </c:pt>
                <c:pt idx="228">
                  <c:v>67.857142857142833</c:v>
                </c:pt>
                <c:pt idx="229">
                  <c:v>67.857142857142833</c:v>
                </c:pt>
                <c:pt idx="230">
                  <c:v>67.857142857142833</c:v>
                </c:pt>
                <c:pt idx="231">
                  <c:v>67.857142857142833</c:v>
                </c:pt>
                <c:pt idx="232">
                  <c:v>67.857142857142833</c:v>
                </c:pt>
                <c:pt idx="233">
                  <c:v>67.857142857142833</c:v>
                </c:pt>
                <c:pt idx="234">
                  <c:v>67.857142857142833</c:v>
                </c:pt>
                <c:pt idx="235">
                  <c:v>67.857142857142833</c:v>
                </c:pt>
                <c:pt idx="236">
                  <c:v>67.857142857142833</c:v>
                </c:pt>
                <c:pt idx="237">
                  <c:v>67.857142857142833</c:v>
                </c:pt>
                <c:pt idx="238">
                  <c:v>67.857142857142833</c:v>
                </c:pt>
                <c:pt idx="239">
                  <c:v>67.857142857142833</c:v>
                </c:pt>
                <c:pt idx="240">
                  <c:v>67.857142857142833</c:v>
                </c:pt>
                <c:pt idx="241">
                  <c:v>67.857142857142833</c:v>
                </c:pt>
                <c:pt idx="242">
                  <c:v>67.857142857142833</c:v>
                </c:pt>
                <c:pt idx="243">
                  <c:v>67.857142857142833</c:v>
                </c:pt>
                <c:pt idx="244">
                  <c:v>67.857142857142833</c:v>
                </c:pt>
                <c:pt idx="245">
                  <c:v>67.857142857142833</c:v>
                </c:pt>
                <c:pt idx="246">
                  <c:v>67.857142857142833</c:v>
                </c:pt>
                <c:pt idx="247">
                  <c:v>67.857142857142833</c:v>
                </c:pt>
                <c:pt idx="248">
                  <c:v>67.857142857142833</c:v>
                </c:pt>
                <c:pt idx="249">
                  <c:v>67.857142857142833</c:v>
                </c:pt>
                <c:pt idx="250">
                  <c:v>67.857142857142833</c:v>
                </c:pt>
                <c:pt idx="251">
                  <c:v>67.857142857142833</c:v>
                </c:pt>
                <c:pt idx="252">
                  <c:v>67.857142857142833</c:v>
                </c:pt>
                <c:pt idx="253">
                  <c:v>67.857142857142833</c:v>
                </c:pt>
                <c:pt idx="254">
                  <c:v>67.857142857142833</c:v>
                </c:pt>
                <c:pt idx="255">
                  <c:v>67.857142857142833</c:v>
                </c:pt>
                <c:pt idx="256">
                  <c:v>67.857142857142833</c:v>
                </c:pt>
                <c:pt idx="257">
                  <c:v>67.857142857142833</c:v>
                </c:pt>
                <c:pt idx="258">
                  <c:v>67.857142857142833</c:v>
                </c:pt>
                <c:pt idx="259">
                  <c:v>67.857142857142833</c:v>
                </c:pt>
                <c:pt idx="260">
                  <c:v>67.857142857142833</c:v>
                </c:pt>
                <c:pt idx="261">
                  <c:v>67.857142857142833</c:v>
                </c:pt>
                <c:pt idx="262">
                  <c:v>67.857142857142833</c:v>
                </c:pt>
                <c:pt idx="263">
                  <c:v>67.857142857142833</c:v>
                </c:pt>
                <c:pt idx="264">
                  <c:v>67.857142857142833</c:v>
                </c:pt>
                <c:pt idx="265">
                  <c:v>67.857142857142833</c:v>
                </c:pt>
                <c:pt idx="266">
                  <c:v>67.857142857142833</c:v>
                </c:pt>
                <c:pt idx="267">
                  <c:v>67.857142857142833</c:v>
                </c:pt>
                <c:pt idx="268">
                  <c:v>67.857142857142833</c:v>
                </c:pt>
                <c:pt idx="269">
                  <c:v>67.857142857142833</c:v>
                </c:pt>
                <c:pt idx="270">
                  <c:v>67.857142857142833</c:v>
                </c:pt>
                <c:pt idx="271">
                  <c:v>67.857142857142833</c:v>
                </c:pt>
                <c:pt idx="272">
                  <c:v>67.857142857142833</c:v>
                </c:pt>
                <c:pt idx="273">
                  <c:v>67.857142857142833</c:v>
                </c:pt>
                <c:pt idx="274">
                  <c:v>67.857142857142833</c:v>
                </c:pt>
                <c:pt idx="275">
                  <c:v>67.857142857142833</c:v>
                </c:pt>
                <c:pt idx="276">
                  <c:v>67.857142857142833</c:v>
                </c:pt>
                <c:pt idx="277">
                  <c:v>67.857142857142833</c:v>
                </c:pt>
                <c:pt idx="278">
                  <c:v>67.857142857142833</c:v>
                </c:pt>
                <c:pt idx="279">
                  <c:v>67.857142857142833</c:v>
                </c:pt>
                <c:pt idx="280">
                  <c:v>67.857142857142833</c:v>
                </c:pt>
                <c:pt idx="281">
                  <c:v>67.857142857142833</c:v>
                </c:pt>
                <c:pt idx="282">
                  <c:v>67.857142857142833</c:v>
                </c:pt>
                <c:pt idx="283">
                  <c:v>67.857142857142833</c:v>
                </c:pt>
                <c:pt idx="284">
                  <c:v>67.857142857142833</c:v>
                </c:pt>
                <c:pt idx="285">
                  <c:v>67.857142857142833</c:v>
                </c:pt>
                <c:pt idx="286">
                  <c:v>67.857142857142833</c:v>
                </c:pt>
                <c:pt idx="287">
                  <c:v>67.857142857142833</c:v>
                </c:pt>
                <c:pt idx="288">
                  <c:v>67.857142857142833</c:v>
                </c:pt>
                <c:pt idx="289">
                  <c:v>67.857142857142833</c:v>
                </c:pt>
                <c:pt idx="290">
                  <c:v>67.857142857142833</c:v>
                </c:pt>
                <c:pt idx="291">
                  <c:v>67.857142857142833</c:v>
                </c:pt>
                <c:pt idx="292">
                  <c:v>67.857142857142833</c:v>
                </c:pt>
                <c:pt idx="293">
                  <c:v>67.857142857142833</c:v>
                </c:pt>
                <c:pt idx="294">
                  <c:v>67.857142857142833</c:v>
                </c:pt>
                <c:pt idx="295">
                  <c:v>67.857142857142833</c:v>
                </c:pt>
                <c:pt idx="296">
                  <c:v>67.857142857142833</c:v>
                </c:pt>
                <c:pt idx="297">
                  <c:v>67.857142857142833</c:v>
                </c:pt>
                <c:pt idx="298">
                  <c:v>67.857142857142833</c:v>
                </c:pt>
                <c:pt idx="299">
                  <c:v>67.857142857142833</c:v>
                </c:pt>
                <c:pt idx="300">
                  <c:v>67.857142857142833</c:v>
                </c:pt>
                <c:pt idx="301">
                  <c:v>67.857142857142833</c:v>
                </c:pt>
                <c:pt idx="302">
                  <c:v>67.857142857142833</c:v>
                </c:pt>
                <c:pt idx="303">
                  <c:v>67.857142857142833</c:v>
                </c:pt>
                <c:pt idx="304">
                  <c:v>67.857142857142833</c:v>
                </c:pt>
                <c:pt idx="305">
                  <c:v>67.857142857142833</c:v>
                </c:pt>
                <c:pt idx="306">
                  <c:v>67.857142857142833</c:v>
                </c:pt>
                <c:pt idx="307">
                  <c:v>67.857142857142833</c:v>
                </c:pt>
                <c:pt idx="308">
                  <c:v>67.857142857142833</c:v>
                </c:pt>
                <c:pt idx="309">
                  <c:v>67.857142857142833</c:v>
                </c:pt>
                <c:pt idx="310">
                  <c:v>67.857142857142833</c:v>
                </c:pt>
                <c:pt idx="311">
                  <c:v>67.857142857142833</c:v>
                </c:pt>
                <c:pt idx="312">
                  <c:v>67.857142857142833</c:v>
                </c:pt>
                <c:pt idx="313">
                  <c:v>67.857142857142833</c:v>
                </c:pt>
                <c:pt idx="314">
                  <c:v>67.857142857142833</c:v>
                </c:pt>
                <c:pt idx="315">
                  <c:v>67.857142857142833</c:v>
                </c:pt>
                <c:pt idx="316">
                  <c:v>67.857142857142833</c:v>
                </c:pt>
                <c:pt idx="317">
                  <c:v>67.857142857142833</c:v>
                </c:pt>
                <c:pt idx="318">
                  <c:v>67.857142857142833</c:v>
                </c:pt>
                <c:pt idx="319">
                  <c:v>67.857142857142833</c:v>
                </c:pt>
                <c:pt idx="320">
                  <c:v>67.857142857142833</c:v>
                </c:pt>
                <c:pt idx="321">
                  <c:v>67.857142857142833</c:v>
                </c:pt>
                <c:pt idx="322">
                  <c:v>67.857142857142833</c:v>
                </c:pt>
                <c:pt idx="323">
                  <c:v>67.857142857142833</c:v>
                </c:pt>
                <c:pt idx="324">
                  <c:v>67.857142857142833</c:v>
                </c:pt>
                <c:pt idx="325">
                  <c:v>67.857142857142833</c:v>
                </c:pt>
                <c:pt idx="326">
                  <c:v>67.857142857142833</c:v>
                </c:pt>
                <c:pt idx="327">
                  <c:v>67.857142857142833</c:v>
                </c:pt>
                <c:pt idx="328">
                  <c:v>67.857142857142833</c:v>
                </c:pt>
                <c:pt idx="329">
                  <c:v>67.857142857142833</c:v>
                </c:pt>
                <c:pt idx="330">
                  <c:v>67.857142857142833</c:v>
                </c:pt>
                <c:pt idx="331">
                  <c:v>67.857142857142833</c:v>
                </c:pt>
                <c:pt idx="332">
                  <c:v>67.857142857142833</c:v>
                </c:pt>
                <c:pt idx="333">
                  <c:v>67.857142857142833</c:v>
                </c:pt>
                <c:pt idx="334">
                  <c:v>67.857142857142833</c:v>
                </c:pt>
                <c:pt idx="335">
                  <c:v>67.857142857142833</c:v>
                </c:pt>
                <c:pt idx="336">
                  <c:v>67.857142857142833</c:v>
                </c:pt>
                <c:pt idx="337">
                  <c:v>67.857142857142833</c:v>
                </c:pt>
                <c:pt idx="338">
                  <c:v>67.857142857142833</c:v>
                </c:pt>
                <c:pt idx="339">
                  <c:v>67.857142857142833</c:v>
                </c:pt>
                <c:pt idx="340">
                  <c:v>67.857142857142833</c:v>
                </c:pt>
                <c:pt idx="341">
                  <c:v>67.857142857142833</c:v>
                </c:pt>
                <c:pt idx="342">
                  <c:v>67.857142857142833</c:v>
                </c:pt>
                <c:pt idx="343">
                  <c:v>67.857142857142833</c:v>
                </c:pt>
                <c:pt idx="344">
                  <c:v>67.857142857142833</c:v>
                </c:pt>
                <c:pt idx="345">
                  <c:v>67.857142857142833</c:v>
                </c:pt>
                <c:pt idx="346">
                  <c:v>67.857142857142833</c:v>
                </c:pt>
                <c:pt idx="347">
                  <c:v>67.857142857142833</c:v>
                </c:pt>
                <c:pt idx="348">
                  <c:v>67.857142857142833</c:v>
                </c:pt>
                <c:pt idx="349">
                  <c:v>67.857142857142833</c:v>
                </c:pt>
                <c:pt idx="350">
                  <c:v>67.857142857142833</c:v>
                </c:pt>
                <c:pt idx="351">
                  <c:v>67.857142857142833</c:v>
                </c:pt>
                <c:pt idx="352">
                  <c:v>67.857142857142833</c:v>
                </c:pt>
                <c:pt idx="353">
                  <c:v>67.857142857142833</c:v>
                </c:pt>
                <c:pt idx="354">
                  <c:v>67.857142857142833</c:v>
                </c:pt>
                <c:pt idx="355">
                  <c:v>67.857142857142833</c:v>
                </c:pt>
                <c:pt idx="356">
                  <c:v>67.857142857142833</c:v>
                </c:pt>
                <c:pt idx="357">
                  <c:v>67.857142857142833</c:v>
                </c:pt>
                <c:pt idx="358">
                  <c:v>67.857142857142833</c:v>
                </c:pt>
                <c:pt idx="359">
                  <c:v>67.857142857142833</c:v>
                </c:pt>
                <c:pt idx="360">
                  <c:v>67.857142857142833</c:v>
                </c:pt>
                <c:pt idx="361">
                  <c:v>67.857142857142833</c:v>
                </c:pt>
                <c:pt idx="362">
                  <c:v>67.857142857142833</c:v>
                </c:pt>
                <c:pt idx="363">
                  <c:v>67.857142857142833</c:v>
                </c:pt>
                <c:pt idx="364">
                  <c:v>67.857142857142833</c:v>
                </c:pt>
                <c:pt idx="365">
                  <c:v>67.857142857142833</c:v>
                </c:pt>
                <c:pt idx="366">
                  <c:v>67.857142857142833</c:v>
                </c:pt>
                <c:pt idx="367">
                  <c:v>67.857142857142833</c:v>
                </c:pt>
                <c:pt idx="368">
                  <c:v>67.857142857142833</c:v>
                </c:pt>
                <c:pt idx="369">
                  <c:v>67.857142857142833</c:v>
                </c:pt>
                <c:pt idx="370">
                  <c:v>67.857142857142833</c:v>
                </c:pt>
                <c:pt idx="371">
                  <c:v>67.857142857142833</c:v>
                </c:pt>
                <c:pt idx="372">
                  <c:v>67.857142857142833</c:v>
                </c:pt>
                <c:pt idx="373">
                  <c:v>67.857142857142833</c:v>
                </c:pt>
                <c:pt idx="374">
                  <c:v>67.857142857142833</c:v>
                </c:pt>
                <c:pt idx="375">
                  <c:v>67.857142857142833</c:v>
                </c:pt>
                <c:pt idx="376">
                  <c:v>67.857142857142833</c:v>
                </c:pt>
                <c:pt idx="377">
                  <c:v>67.857142857142833</c:v>
                </c:pt>
                <c:pt idx="378">
                  <c:v>67.857142857142833</c:v>
                </c:pt>
                <c:pt idx="379">
                  <c:v>67.857142857142833</c:v>
                </c:pt>
                <c:pt idx="380">
                  <c:v>67.857142857142833</c:v>
                </c:pt>
                <c:pt idx="381">
                  <c:v>67.857142857142833</c:v>
                </c:pt>
                <c:pt idx="382">
                  <c:v>67.857142857142833</c:v>
                </c:pt>
                <c:pt idx="383">
                  <c:v>67.857142857142833</c:v>
                </c:pt>
                <c:pt idx="384">
                  <c:v>67.857142857142833</c:v>
                </c:pt>
                <c:pt idx="385">
                  <c:v>67.857142857142833</c:v>
                </c:pt>
                <c:pt idx="386">
                  <c:v>67.857142857142833</c:v>
                </c:pt>
                <c:pt idx="387">
                  <c:v>67.857142857142833</c:v>
                </c:pt>
                <c:pt idx="388">
                  <c:v>67.857142857142833</c:v>
                </c:pt>
                <c:pt idx="389">
                  <c:v>67.857142857142833</c:v>
                </c:pt>
                <c:pt idx="390">
                  <c:v>67.857142857142833</c:v>
                </c:pt>
                <c:pt idx="391">
                  <c:v>67.857142857142833</c:v>
                </c:pt>
                <c:pt idx="392">
                  <c:v>67.857142857142833</c:v>
                </c:pt>
                <c:pt idx="393">
                  <c:v>67.857142857142833</c:v>
                </c:pt>
                <c:pt idx="394">
                  <c:v>67.857142857142833</c:v>
                </c:pt>
                <c:pt idx="395">
                  <c:v>67.857142857142833</c:v>
                </c:pt>
                <c:pt idx="396">
                  <c:v>67.857142857142833</c:v>
                </c:pt>
                <c:pt idx="397">
                  <c:v>67.857142857142833</c:v>
                </c:pt>
                <c:pt idx="398">
                  <c:v>67.857142857142833</c:v>
                </c:pt>
                <c:pt idx="399">
                  <c:v>67.857142857142833</c:v>
                </c:pt>
                <c:pt idx="400">
                  <c:v>67.857142857142833</c:v>
                </c:pt>
                <c:pt idx="401">
                  <c:v>67.857142857142833</c:v>
                </c:pt>
                <c:pt idx="402">
                  <c:v>67.857142857142833</c:v>
                </c:pt>
                <c:pt idx="403">
                  <c:v>67.857142857142833</c:v>
                </c:pt>
                <c:pt idx="404">
                  <c:v>67.857142857142833</c:v>
                </c:pt>
                <c:pt idx="405">
                  <c:v>67.857142857142833</c:v>
                </c:pt>
                <c:pt idx="406">
                  <c:v>67.857142857142833</c:v>
                </c:pt>
                <c:pt idx="407">
                  <c:v>67.857142857142833</c:v>
                </c:pt>
                <c:pt idx="408">
                  <c:v>67.857142857142833</c:v>
                </c:pt>
                <c:pt idx="409">
                  <c:v>67.857142857142833</c:v>
                </c:pt>
                <c:pt idx="410">
                  <c:v>67.857142857142833</c:v>
                </c:pt>
                <c:pt idx="411">
                  <c:v>67.857142857142833</c:v>
                </c:pt>
                <c:pt idx="412">
                  <c:v>67.857142857142833</c:v>
                </c:pt>
                <c:pt idx="413">
                  <c:v>67.857142857142833</c:v>
                </c:pt>
                <c:pt idx="414">
                  <c:v>67.857142857142833</c:v>
                </c:pt>
                <c:pt idx="415">
                  <c:v>67.857142857142833</c:v>
                </c:pt>
                <c:pt idx="416">
                  <c:v>67.857142857142833</c:v>
                </c:pt>
                <c:pt idx="417">
                  <c:v>67.857142857142833</c:v>
                </c:pt>
                <c:pt idx="418">
                  <c:v>67.857142857142833</c:v>
                </c:pt>
                <c:pt idx="419">
                  <c:v>67.857142857142833</c:v>
                </c:pt>
                <c:pt idx="420">
                  <c:v>67.857142857142833</c:v>
                </c:pt>
                <c:pt idx="421">
                  <c:v>67.857142857142833</c:v>
                </c:pt>
                <c:pt idx="422">
                  <c:v>67.857142857142833</c:v>
                </c:pt>
                <c:pt idx="423">
                  <c:v>67.857142857142833</c:v>
                </c:pt>
                <c:pt idx="424">
                  <c:v>67.857142857142833</c:v>
                </c:pt>
                <c:pt idx="425">
                  <c:v>67.857142857142833</c:v>
                </c:pt>
                <c:pt idx="426">
                  <c:v>67.857142857142833</c:v>
                </c:pt>
                <c:pt idx="427">
                  <c:v>67.857142857142833</c:v>
                </c:pt>
                <c:pt idx="428">
                  <c:v>67.857142857142833</c:v>
                </c:pt>
                <c:pt idx="429">
                  <c:v>67.857142857142833</c:v>
                </c:pt>
                <c:pt idx="430">
                  <c:v>67.857142857142833</c:v>
                </c:pt>
                <c:pt idx="431">
                  <c:v>67.857142857142833</c:v>
                </c:pt>
                <c:pt idx="432">
                  <c:v>67.857142857142833</c:v>
                </c:pt>
                <c:pt idx="433">
                  <c:v>67.857142857142833</c:v>
                </c:pt>
                <c:pt idx="434">
                  <c:v>67.857142857142833</c:v>
                </c:pt>
                <c:pt idx="435">
                  <c:v>67.857142857142833</c:v>
                </c:pt>
                <c:pt idx="436">
                  <c:v>67.857142857142833</c:v>
                </c:pt>
                <c:pt idx="437">
                  <c:v>67.857142857142833</c:v>
                </c:pt>
                <c:pt idx="438">
                  <c:v>67.857142857142833</c:v>
                </c:pt>
                <c:pt idx="439">
                  <c:v>67.857142857142833</c:v>
                </c:pt>
                <c:pt idx="440">
                  <c:v>67.857142857142833</c:v>
                </c:pt>
                <c:pt idx="441">
                  <c:v>67.857142857142833</c:v>
                </c:pt>
                <c:pt idx="442">
                  <c:v>67.857142857142833</c:v>
                </c:pt>
                <c:pt idx="443">
                  <c:v>67.857142857142833</c:v>
                </c:pt>
                <c:pt idx="444">
                  <c:v>67.857142857142833</c:v>
                </c:pt>
                <c:pt idx="445">
                  <c:v>67.857142857142833</c:v>
                </c:pt>
                <c:pt idx="446">
                  <c:v>67.857142857142833</c:v>
                </c:pt>
                <c:pt idx="447">
                  <c:v>67.857142857142833</c:v>
                </c:pt>
                <c:pt idx="448">
                  <c:v>67.857142857142833</c:v>
                </c:pt>
                <c:pt idx="449">
                  <c:v>67.857142857142833</c:v>
                </c:pt>
                <c:pt idx="450">
                  <c:v>67.857142857142833</c:v>
                </c:pt>
                <c:pt idx="451">
                  <c:v>67.857142857142833</c:v>
                </c:pt>
                <c:pt idx="452">
                  <c:v>67.857142857142833</c:v>
                </c:pt>
                <c:pt idx="453">
                  <c:v>67.857142857142833</c:v>
                </c:pt>
                <c:pt idx="454">
                  <c:v>67.857142857142833</c:v>
                </c:pt>
                <c:pt idx="455">
                  <c:v>67.857142857142833</c:v>
                </c:pt>
                <c:pt idx="456">
                  <c:v>67.857142857142833</c:v>
                </c:pt>
                <c:pt idx="457">
                  <c:v>67.857142857142833</c:v>
                </c:pt>
                <c:pt idx="458">
                  <c:v>67.857142857142833</c:v>
                </c:pt>
                <c:pt idx="459">
                  <c:v>67.857142857142833</c:v>
                </c:pt>
                <c:pt idx="460">
                  <c:v>67.857142857142833</c:v>
                </c:pt>
                <c:pt idx="461">
                  <c:v>67.857142857142833</c:v>
                </c:pt>
                <c:pt idx="462">
                  <c:v>67.857142857142833</c:v>
                </c:pt>
                <c:pt idx="463">
                  <c:v>67.857142857142833</c:v>
                </c:pt>
                <c:pt idx="464">
                  <c:v>67.857142857142833</c:v>
                </c:pt>
                <c:pt idx="465">
                  <c:v>67.857142857142833</c:v>
                </c:pt>
                <c:pt idx="466">
                  <c:v>67.857142857142833</c:v>
                </c:pt>
                <c:pt idx="467">
                  <c:v>67.857142857142833</c:v>
                </c:pt>
                <c:pt idx="468">
                  <c:v>67.857142857142833</c:v>
                </c:pt>
                <c:pt idx="469">
                  <c:v>67.857142857142833</c:v>
                </c:pt>
                <c:pt idx="470">
                  <c:v>67.857142857142833</c:v>
                </c:pt>
                <c:pt idx="471">
                  <c:v>67.857142857142833</c:v>
                </c:pt>
                <c:pt idx="472">
                  <c:v>67.857142857142833</c:v>
                </c:pt>
                <c:pt idx="473">
                  <c:v>67.857142857142833</c:v>
                </c:pt>
                <c:pt idx="474">
                  <c:v>67.857142857142833</c:v>
                </c:pt>
                <c:pt idx="475">
                  <c:v>67.857142857142833</c:v>
                </c:pt>
                <c:pt idx="476">
                  <c:v>67.857142857142833</c:v>
                </c:pt>
                <c:pt idx="477">
                  <c:v>67.857142857142833</c:v>
                </c:pt>
                <c:pt idx="478">
                  <c:v>67.857142857142833</c:v>
                </c:pt>
                <c:pt idx="479">
                  <c:v>67.857142857142833</c:v>
                </c:pt>
                <c:pt idx="480">
                  <c:v>67.857142857142833</c:v>
                </c:pt>
                <c:pt idx="481">
                  <c:v>67.857142857142833</c:v>
                </c:pt>
                <c:pt idx="482">
                  <c:v>67.857142857142833</c:v>
                </c:pt>
                <c:pt idx="483">
                  <c:v>67.857142857142833</c:v>
                </c:pt>
                <c:pt idx="484">
                  <c:v>67.857142857142833</c:v>
                </c:pt>
                <c:pt idx="485">
                  <c:v>67.857142857142833</c:v>
                </c:pt>
                <c:pt idx="486">
                  <c:v>67.857142857142833</c:v>
                </c:pt>
                <c:pt idx="487">
                  <c:v>67.857142857142833</c:v>
                </c:pt>
                <c:pt idx="488">
                  <c:v>67.857142857142833</c:v>
                </c:pt>
                <c:pt idx="489">
                  <c:v>67.857142857142833</c:v>
                </c:pt>
                <c:pt idx="490">
                  <c:v>67.857142857142833</c:v>
                </c:pt>
                <c:pt idx="491">
                  <c:v>67.857142857142833</c:v>
                </c:pt>
                <c:pt idx="492">
                  <c:v>67.857142857142833</c:v>
                </c:pt>
                <c:pt idx="493">
                  <c:v>67.857142857142833</c:v>
                </c:pt>
                <c:pt idx="494">
                  <c:v>67.857142857142833</c:v>
                </c:pt>
                <c:pt idx="495">
                  <c:v>67.857142857142833</c:v>
                </c:pt>
                <c:pt idx="496">
                  <c:v>67.857142857142833</c:v>
                </c:pt>
                <c:pt idx="497">
                  <c:v>67.857142857142833</c:v>
                </c:pt>
                <c:pt idx="498">
                  <c:v>67.857142857142833</c:v>
                </c:pt>
                <c:pt idx="499">
                  <c:v>67.857142857142833</c:v>
                </c:pt>
                <c:pt idx="500">
                  <c:v>67.857142857142833</c:v>
                </c:pt>
                <c:pt idx="501">
                  <c:v>67.857142857142833</c:v>
                </c:pt>
                <c:pt idx="502">
                  <c:v>67.857142857142833</c:v>
                </c:pt>
                <c:pt idx="503">
                  <c:v>67.857142857142833</c:v>
                </c:pt>
                <c:pt idx="504">
                  <c:v>67.857142857142833</c:v>
                </c:pt>
                <c:pt idx="505">
                  <c:v>67.857142857142833</c:v>
                </c:pt>
                <c:pt idx="506">
                  <c:v>67.857142857142833</c:v>
                </c:pt>
                <c:pt idx="507">
                  <c:v>67.857142857142833</c:v>
                </c:pt>
                <c:pt idx="508">
                  <c:v>67.857142857142833</c:v>
                </c:pt>
                <c:pt idx="509">
                  <c:v>67.857142857142833</c:v>
                </c:pt>
                <c:pt idx="510">
                  <c:v>67.857142857142833</c:v>
                </c:pt>
                <c:pt idx="511">
                  <c:v>67.857142857142833</c:v>
                </c:pt>
                <c:pt idx="512">
                  <c:v>67.857142857142833</c:v>
                </c:pt>
                <c:pt idx="513">
                  <c:v>67.857142857142833</c:v>
                </c:pt>
                <c:pt idx="514">
                  <c:v>67.857142857142833</c:v>
                </c:pt>
                <c:pt idx="515">
                  <c:v>67.857142857142833</c:v>
                </c:pt>
                <c:pt idx="516">
                  <c:v>67.857142857142833</c:v>
                </c:pt>
                <c:pt idx="517">
                  <c:v>67.857142857142833</c:v>
                </c:pt>
                <c:pt idx="518">
                  <c:v>67.857142857142833</c:v>
                </c:pt>
                <c:pt idx="519">
                  <c:v>67.857142857142833</c:v>
                </c:pt>
                <c:pt idx="520">
                  <c:v>67.857142857142833</c:v>
                </c:pt>
                <c:pt idx="521">
                  <c:v>67.857142857142833</c:v>
                </c:pt>
                <c:pt idx="522">
                  <c:v>67.857142857142833</c:v>
                </c:pt>
                <c:pt idx="523">
                  <c:v>67.857142857142833</c:v>
                </c:pt>
                <c:pt idx="524">
                  <c:v>67.857142857142833</c:v>
                </c:pt>
                <c:pt idx="525">
                  <c:v>67.857142857142833</c:v>
                </c:pt>
                <c:pt idx="526">
                  <c:v>67.857142857142833</c:v>
                </c:pt>
                <c:pt idx="527">
                  <c:v>67.857142857142833</c:v>
                </c:pt>
                <c:pt idx="528">
                  <c:v>67.857142857142833</c:v>
                </c:pt>
                <c:pt idx="529">
                  <c:v>67.857142857142833</c:v>
                </c:pt>
                <c:pt idx="530">
                  <c:v>67.857142857142833</c:v>
                </c:pt>
                <c:pt idx="531">
                  <c:v>67.857142857142833</c:v>
                </c:pt>
                <c:pt idx="532">
                  <c:v>67.857142857142833</c:v>
                </c:pt>
                <c:pt idx="533">
                  <c:v>67.857142857142833</c:v>
                </c:pt>
                <c:pt idx="534">
                  <c:v>67.857142857142833</c:v>
                </c:pt>
                <c:pt idx="535">
                  <c:v>67.857142857142833</c:v>
                </c:pt>
                <c:pt idx="536">
                  <c:v>67.857142857142833</c:v>
                </c:pt>
                <c:pt idx="537">
                  <c:v>67.857142857142833</c:v>
                </c:pt>
                <c:pt idx="538">
                  <c:v>67.857142857142833</c:v>
                </c:pt>
                <c:pt idx="539">
                  <c:v>67.857142857142833</c:v>
                </c:pt>
                <c:pt idx="540">
                  <c:v>67.857142857142833</c:v>
                </c:pt>
                <c:pt idx="541">
                  <c:v>67.857142857142833</c:v>
                </c:pt>
                <c:pt idx="542">
                  <c:v>67.857142857142833</c:v>
                </c:pt>
                <c:pt idx="543">
                  <c:v>67.857142857142833</c:v>
                </c:pt>
                <c:pt idx="544">
                  <c:v>67.857142857142833</c:v>
                </c:pt>
                <c:pt idx="545">
                  <c:v>67.857142857142833</c:v>
                </c:pt>
                <c:pt idx="546">
                  <c:v>67.857142857142833</c:v>
                </c:pt>
                <c:pt idx="547">
                  <c:v>67.857142857142833</c:v>
                </c:pt>
                <c:pt idx="548">
                  <c:v>67.857142857142833</c:v>
                </c:pt>
                <c:pt idx="549">
                  <c:v>67.857142857142833</c:v>
                </c:pt>
                <c:pt idx="550">
                  <c:v>67.857142857142833</c:v>
                </c:pt>
                <c:pt idx="551">
                  <c:v>67.857142857142833</c:v>
                </c:pt>
                <c:pt idx="552">
                  <c:v>67.857142857142833</c:v>
                </c:pt>
                <c:pt idx="553">
                  <c:v>67.857142857142833</c:v>
                </c:pt>
                <c:pt idx="554">
                  <c:v>67.857142857142833</c:v>
                </c:pt>
                <c:pt idx="555">
                  <c:v>67.857142857142833</c:v>
                </c:pt>
                <c:pt idx="556">
                  <c:v>67.857142857142833</c:v>
                </c:pt>
                <c:pt idx="557">
                  <c:v>67.857142857142833</c:v>
                </c:pt>
                <c:pt idx="558">
                  <c:v>67.857142857142833</c:v>
                </c:pt>
                <c:pt idx="559">
                  <c:v>67.857142857142833</c:v>
                </c:pt>
                <c:pt idx="560">
                  <c:v>67.857142857142833</c:v>
                </c:pt>
                <c:pt idx="561">
                  <c:v>67.857142857142833</c:v>
                </c:pt>
                <c:pt idx="562">
                  <c:v>67.857142857142833</c:v>
                </c:pt>
                <c:pt idx="563">
                  <c:v>67.857142857142833</c:v>
                </c:pt>
                <c:pt idx="564">
                  <c:v>67.857142857142833</c:v>
                </c:pt>
                <c:pt idx="565">
                  <c:v>67.857142857142833</c:v>
                </c:pt>
                <c:pt idx="566">
                  <c:v>67.857142857142833</c:v>
                </c:pt>
                <c:pt idx="567">
                  <c:v>67.857142857142833</c:v>
                </c:pt>
                <c:pt idx="568">
                  <c:v>67.857142857142833</c:v>
                </c:pt>
                <c:pt idx="569">
                  <c:v>67.857142857142833</c:v>
                </c:pt>
                <c:pt idx="570">
                  <c:v>67.857142857142833</c:v>
                </c:pt>
                <c:pt idx="571">
                  <c:v>67.857142857142833</c:v>
                </c:pt>
                <c:pt idx="572">
                  <c:v>67.857142857142833</c:v>
                </c:pt>
                <c:pt idx="573">
                  <c:v>67.857142857142833</c:v>
                </c:pt>
                <c:pt idx="574">
                  <c:v>67.857142857142833</c:v>
                </c:pt>
                <c:pt idx="575">
                  <c:v>67.857142857142833</c:v>
                </c:pt>
                <c:pt idx="576">
                  <c:v>67.857142857142833</c:v>
                </c:pt>
                <c:pt idx="577">
                  <c:v>67.857142857142833</c:v>
                </c:pt>
                <c:pt idx="578">
                  <c:v>67.857142857142833</c:v>
                </c:pt>
                <c:pt idx="579">
                  <c:v>67.857142857142833</c:v>
                </c:pt>
                <c:pt idx="580">
                  <c:v>67.857142857142833</c:v>
                </c:pt>
                <c:pt idx="581">
                  <c:v>67.857142857142833</c:v>
                </c:pt>
                <c:pt idx="582">
                  <c:v>67.857142857142833</c:v>
                </c:pt>
                <c:pt idx="583">
                  <c:v>67.857142857142833</c:v>
                </c:pt>
                <c:pt idx="584">
                  <c:v>67.857142857142833</c:v>
                </c:pt>
                <c:pt idx="585">
                  <c:v>67.857142857142833</c:v>
                </c:pt>
                <c:pt idx="586">
                  <c:v>67.857142857142833</c:v>
                </c:pt>
                <c:pt idx="587">
                  <c:v>67.857142857142833</c:v>
                </c:pt>
                <c:pt idx="588">
                  <c:v>67.857142857142833</c:v>
                </c:pt>
                <c:pt idx="589">
                  <c:v>67.857142857142833</c:v>
                </c:pt>
                <c:pt idx="590">
                  <c:v>67.857142857142833</c:v>
                </c:pt>
                <c:pt idx="591">
                  <c:v>67.857142857142833</c:v>
                </c:pt>
                <c:pt idx="592">
                  <c:v>67.857142857142833</c:v>
                </c:pt>
                <c:pt idx="593">
                  <c:v>67.857142857142833</c:v>
                </c:pt>
                <c:pt idx="594">
                  <c:v>67.857142857142833</c:v>
                </c:pt>
                <c:pt idx="595">
                  <c:v>67.857142857142833</c:v>
                </c:pt>
                <c:pt idx="596">
                  <c:v>67.857142857142833</c:v>
                </c:pt>
                <c:pt idx="597">
                  <c:v>67.857142857142833</c:v>
                </c:pt>
                <c:pt idx="598">
                  <c:v>67.857142857142833</c:v>
                </c:pt>
                <c:pt idx="599">
                  <c:v>67.857142857142833</c:v>
                </c:pt>
                <c:pt idx="600">
                  <c:v>67.857142857142833</c:v>
                </c:pt>
              </c:numCache>
            </c:numRef>
          </c:yVal>
        </c:ser>
        <c:ser>
          <c:idx val="1"/>
          <c:order val="1"/>
          <c:tx>
            <c:v>Ｂ群</c:v>
          </c:tx>
          <c:spPr>
            <a:ln w="12700"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GROUPB!$P$20:$P$620</c:f>
              <c:numCache>
                <c:formatCode>General</c:formatCode>
                <c:ptCount val="601"/>
                <c:pt idx="0">
                  <c:v>0</c:v>
                </c:pt>
                <c:pt idx="1">
                  <c:v>497</c:v>
                </c:pt>
                <c:pt idx="2">
                  <c:v>497</c:v>
                </c:pt>
                <c:pt idx="3">
                  <c:v>497</c:v>
                </c:pt>
                <c:pt idx="4">
                  <c:v>525</c:v>
                </c:pt>
                <c:pt idx="5">
                  <c:v>525</c:v>
                </c:pt>
                <c:pt idx="6">
                  <c:v>525</c:v>
                </c:pt>
                <c:pt idx="7">
                  <c:v>538</c:v>
                </c:pt>
                <c:pt idx="8">
                  <c:v>538</c:v>
                </c:pt>
                <c:pt idx="9">
                  <c:v>538</c:v>
                </c:pt>
                <c:pt idx="10">
                  <c:v>651</c:v>
                </c:pt>
                <c:pt idx="11">
                  <c:v>651</c:v>
                </c:pt>
                <c:pt idx="12">
                  <c:v>651</c:v>
                </c:pt>
                <c:pt idx="13">
                  <c:v>789</c:v>
                </c:pt>
                <c:pt idx="14">
                  <c:v>789</c:v>
                </c:pt>
                <c:pt idx="15">
                  <c:v>789</c:v>
                </c:pt>
                <c:pt idx="16">
                  <c:v>983</c:v>
                </c:pt>
                <c:pt idx="17">
                  <c:v>983</c:v>
                </c:pt>
                <c:pt idx="18">
                  <c:v>983</c:v>
                </c:pt>
                <c:pt idx="19">
                  <c:v>1826</c:v>
                </c:pt>
                <c:pt idx="20">
                  <c:v>1826</c:v>
                </c:pt>
                <c:pt idx="21">
                  <c:v>1826</c:v>
                </c:pt>
                <c:pt idx="22">
                  <c:v>1826</c:v>
                </c:pt>
                <c:pt idx="23">
                  <c:v>1826</c:v>
                </c:pt>
                <c:pt idx="24">
                  <c:v>1826</c:v>
                </c:pt>
                <c:pt idx="25">
                  <c:v>1826</c:v>
                </c:pt>
                <c:pt idx="26">
                  <c:v>1826</c:v>
                </c:pt>
                <c:pt idx="27">
                  <c:v>1826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GROUPB!$Q$20:$Q$620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91.666666666666657</c:v>
                </c:pt>
                <c:pt idx="3">
                  <c:v>91.666666666666657</c:v>
                </c:pt>
                <c:pt idx="4">
                  <c:v>91.666666666666657</c:v>
                </c:pt>
                <c:pt idx="5">
                  <c:v>83.333333333333314</c:v>
                </c:pt>
                <c:pt idx="6">
                  <c:v>83.333333333333314</c:v>
                </c:pt>
                <c:pt idx="7">
                  <c:v>83.333333333333314</c:v>
                </c:pt>
                <c:pt idx="8">
                  <c:v>75</c:v>
                </c:pt>
                <c:pt idx="9">
                  <c:v>75</c:v>
                </c:pt>
                <c:pt idx="10">
                  <c:v>75</c:v>
                </c:pt>
                <c:pt idx="11">
                  <c:v>66.666666666666657</c:v>
                </c:pt>
                <c:pt idx="12">
                  <c:v>66.666666666666657</c:v>
                </c:pt>
                <c:pt idx="13">
                  <c:v>66.666666666666657</c:v>
                </c:pt>
                <c:pt idx="14">
                  <c:v>58.333333333333329</c:v>
                </c:pt>
                <c:pt idx="15">
                  <c:v>58.333333333333329</c:v>
                </c:pt>
                <c:pt idx="16">
                  <c:v>58.333333333333329</c:v>
                </c:pt>
                <c:pt idx="17">
                  <c:v>49.999999999999993</c:v>
                </c:pt>
                <c:pt idx="18">
                  <c:v>49.999999999999993</c:v>
                </c:pt>
                <c:pt idx="19">
                  <c:v>49.999999999999993</c:v>
                </c:pt>
                <c:pt idx="20">
                  <c:v>49.999999999999993</c:v>
                </c:pt>
                <c:pt idx="21">
                  <c:v>49.999999999999993</c:v>
                </c:pt>
                <c:pt idx="22">
                  <c:v>49.999999999999993</c:v>
                </c:pt>
                <c:pt idx="23">
                  <c:v>49.999999999999993</c:v>
                </c:pt>
                <c:pt idx="24">
                  <c:v>49.999999999999993</c:v>
                </c:pt>
                <c:pt idx="25">
                  <c:v>49.999999999999993</c:v>
                </c:pt>
                <c:pt idx="26">
                  <c:v>49.999999999999993</c:v>
                </c:pt>
                <c:pt idx="27">
                  <c:v>49.999999999999993</c:v>
                </c:pt>
                <c:pt idx="28">
                  <c:v>49.999999999999993</c:v>
                </c:pt>
                <c:pt idx="29">
                  <c:v>49.999999999999993</c:v>
                </c:pt>
                <c:pt idx="30">
                  <c:v>49.999999999999993</c:v>
                </c:pt>
                <c:pt idx="31">
                  <c:v>49.999999999999993</c:v>
                </c:pt>
                <c:pt idx="32">
                  <c:v>49.999999999999993</c:v>
                </c:pt>
                <c:pt idx="33">
                  <c:v>49.999999999999993</c:v>
                </c:pt>
                <c:pt idx="34">
                  <c:v>49.999999999999993</c:v>
                </c:pt>
                <c:pt idx="35">
                  <c:v>49.999999999999993</c:v>
                </c:pt>
                <c:pt idx="36">
                  <c:v>49.999999999999993</c:v>
                </c:pt>
                <c:pt idx="37">
                  <c:v>49.999999999999993</c:v>
                </c:pt>
                <c:pt idx="38">
                  <c:v>49.999999999999993</c:v>
                </c:pt>
                <c:pt idx="39">
                  <c:v>49.999999999999993</c:v>
                </c:pt>
                <c:pt idx="40">
                  <c:v>49.999999999999993</c:v>
                </c:pt>
                <c:pt idx="41">
                  <c:v>49.999999999999993</c:v>
                </c:pt>
                <c:pt idx="42">
                  <c:v>49.999999999999993</c:v>
                </c:pt>
                <c:pt idx="43">
                  <c:v>49.999999999999993</c:v>
                </c:pt>
                <c:pt idx="44">
                  <c:v>49.999999999999993</c:v>
                </c:pt>
                <c:pt idx="45">
                  <c:v>49.999999999999993</c:v>
                </c:pt>
                <c:pt idx="46">
                  <c:v>49.999999999999993</c:v>
                </c:pt>
                <c:pt idx="47">
                  <c:v>49.999999999999993</c:v>
                </c:pt>
                <c:pt idx="48">
                  <c:v>49.999999999999993</c:v>
                </c:pt>
                <c:pt idx="49">
                  <c:v>49.999999999999993</c:v>
                </c:pt>
                <c:pt idx="50">
                  <c:v>49.999999999999993</c:v>
                </c:pt>
                <c:pt idx="51">
                  <c:v>49.999999999999993</c:v>
                </c:pt>
                <c:pt idx="52">
                  <c:v>49.999999999999993</c:v>
                </c:pt>
                <c:pt idx="53">
                  <c:v>49.999999999999993</c:v>
                </c:pt>
                <c:pt idx="54">
                  <c:v>49.999999999999993</c:v>
                </c:pt>
                <c:pt idx="55">
                  <c:v>49.999999999999993</c:v>
                </c:pt>
                <c:pt idx="56">
                  <c:v>49.999999999999993</c:v>
                </c:pt>
                <c:pt idx="57">
                  <c:v>49.999999999999993</c:v>
                </c:pt>
                <c:pt idx="58">
                  <c:v>49.999999999999993</c:v>
                </c:pt>
                <c:pt idx="59">
                  <c:v>49.999999999999993</c:v>
                </c:pt>
                <c:pt idx="60">
                  <c:v>49.999999999999993</c:v>
                </c:pt>
                <c:pt idx="61">
                  <c:v>49.999999999999993</c:v>
                </c:pt>
                <c:pt idx="62">
                  <c:v>49.999999999999993</c:v>
                </c:pt>
                <c:pt idx="63">
                  <c:v>49.999999999999993</c:v>
                </c:pt>
                <c:pt idx="64">
                  <c:v>49.999999999999993</c:v>
                </c:pt>
                <c:pt idx="65">
                  <c:v>49.999999999999993</c:v>
                </c:pt>
                <c:pt idx="66">
                  <c:v>49.999999999999993</c:v>
                </c:pt>
                <c:pt idx="67">
                  <c:v>49.999999999999993</c:v>
                </c:pt>
                <c:pt idx="68">
                  <c:v>49.999999999999993</c:v>
                </c:pt>
                <c:pt idx="69">
                  <c:v>49.999999999999993</c:v>
                </c:pt>
                <c:pt idx="70">
                  <c:v>49.999999999999993</c:v>
                </c:pt>
                <c:pt idx="71">
                  <c:v>49.999999999999993</c:v>
                </c:pt>
                <c:pt idx="72">
                  <c:v>49.999999999999993</c:v>
                </c:pt>
                <c:pt idx="73">
                  <c:v>49.999999999999993</c:v>
                </c:pt>
                <c:pt idx="74">
                  <c:v>49.999999999999993</c:v>
                </c:pt>
                <c:pt idx="75">
                  <c:v>49.999999999999993</c:v>
                </c:pt>
                <c:pt idx="76">
                  <c:v>49.999999999999993</c:v>
                </c:pt>
                <c:pt idx="77">
                  <c:v>49.999999999999993</c:v>
                </c:pt>
                <c:pt idx="78">
                  <c:v>49.999999999999993</c:v>
                </c:pt>
                <c:pt idx="79">
                  <c:v>49.999999999999993</c:v>
                </c:pt>
                <c:pt idx="80">
                  <c:v>49.999999999999993</c:v>
                </c:pt>
                <c:pt idx="81">
                  <c:v>49.999999999999993</c:v>
                </c:pt>
                <c:pt idx="82">
                  <c:v>49.999999999999993</c:v>
                </c:pt>
                <c:pt idx="83">
                  <c:v>49.999999999999993</c:v>
                </c:pt>
                <c:pt idx="84">
                  <c:v>49.999999999999993</c:v>
                </c:pt>
                <c:pt idx="85">
                  <c:v>49.999999999999993</c:v>
                </c:pt>
                <c:pt idx="86">
                  <c:v>49.999999999999993</c:v>
                </c:pt>
                <c:pt idx="87">
                  <c:v>49.999999999999993</c:v>
                </c:pt>
                <c:pt idx="88">
                  <c:v>49.999999999999993</c:v>
                </c:pt>
                <c:pt idx="89">
                  <c:v>49.999999999999993</c:v>
                </c:pt>
                <c:pt idx="90">
                  <c:v>49.999999999999993</c:v>
                </c:pt>
                <c:pt idx="91">
                  <c:v>49.999999999999993</c:v>
                </c:pt>
                <c:pt idx="92">
                  <c:v>49.999999999999993</c:v>
                </c:pt>
                <c:pt idx="93">
                  <c:v>49.999999999999993</c:v>
                </c:pt>
                <c:pt idx="94">
                  <c:v>49.999999999999993</c:v>
                </c:pt>
                <c:pt idx="95">
                  <c:v>49.999999999999993</c:v>
                </c:pt>
                <c:pt idx="96">
                  <c:v>49.999999999999993</c:v>
                </c:pt>
                <c:pt idx="97">
                  <c:v>49.999999999999993</c:v>
                </c:pt>
                <c:pt idx="98">
                  <c:v>49.999999999999993</c:v>
                </c:pt>
                <c:pt idx="99">
                  <c:v>49.999999999999993</c:v>
                </c:pt>
                <c:pt idx="100">
                  <c:v>49.999999999999993</c:v>
                </c:pt>
                <c:pt idx="101">
                  <c:v>49.999999999999993</c:v>
                </c:pt>
                <c:pt idx="102">
                  <c:v>49.999999999999993</c:v>
                </c:pt>
                <c:pt idx="103">
                  <c:v>49.999999999999993</c:v>
                </c:pt>
                <c:pt idx="104">
                  <c:v>49.999999999999993</c:v>
                </c:pt>
                <c:pt idx="105">
                  <c:v>49.999999999999993</c:v>
                </c:pt>
                <c:pt idx="106">
                  <c:v>49.999999999999993</c:v>
                </c:pt>
                <c:pt idx="107">
                  <c:v>49.999999999999993</c:v>
                </c:pt>
                <c:pt idx="108">
                  <c:v>49.999999999999993</c:v>
                </c:pt>
                <c:pt idx="109">
                  <c:v>49.999999999999993</c:v>
                </c:pt>
                <c:pt idx="110">
                  <c:v>49.999999999999993</c:v>
                </c:pt>
                <c:pt idx="111">
                  <c:v>49.999999999999993</c:v>
                </c:pt>
                <c:pt idx="112">
                  <c:v>49.999999999999993</c:v>
                </c:pt>
                <c:pt idx="113">
                  <c:v>49.999999999999993</c:v>
                </c:pt>
                <c:pt idx="114">
                  <c:v>49.999999999999993</c:v>
                </c:pt>
                <c:pt idx="115">
                  <c:v>49.999999999999993</c:v>
                </c:pt>
                <c:pt idx="116">
                  <c:v>49.999999999999993</c:v>
                </c:pt>
                <c:pt idx="117">
                  <c:v>49.999999999999993</c:v>
                </c:pt>
                <c:pt idx="118">
                  <c:v>49.999999999999993</c:v>
                </c:pt>
                <c:pt idx="119">
                  <c:v>49.999999999999993</c:v>
                </c:pt>
                <c:pt idx="120">
                  <c:v>49.999999999999993</c:v>
                </c:pt>
                <c:pt idx="121">
                  <c:v>49.999999999999993</c:v>
                </c:pt>
                <c:pt idx="122">
                  <c:v>49.999999999999993</c:v>
                </c:pt>
                <c:pt idx="123">
                  <c:v>49.999999999999993</c:v>
                </c:pt>
                <c:pt idx="124">
                  <c:v>49.999999999999993</c:v>
                </c:pt>
                <c:pt idx="125">
                  <c:v>49.999999999999993</c:v>
                </c:pt>
                <c:pt idx="126">
                  <c:v>49.999999999999993</c:v>
                </c:pt>
                <c:pt idx="127">
                  <c:v>49.999999999999993</c:v>
                </c:pt>
                <c:pt idx="128">
                  <c:v>49.999999999999993</c:v>
                </c:pt>
                <c:pt idx="129">
                  <c:v>49.999999999999993</c:v>
                </c:pt>
                <c:pt idx="130">
                  <c:v>49.999999999999993</c:v>
                </c:pt>
                <c:pt idx="131">
                  <c:v>49.999999999999993</c:v>
                </c:pt>
                <c:pt idx="132">
                  <c:v>49.999999999999993</c:v>
                </c:pt>
                <c:pt idx="133">
                  <c:v>49.999999999999993</c:v>
                </c:pt>
                <c:pt idx="134">
                  <c:v>49.999999999999993</c:v>
                </c:pt>
                <c:pt idx="135">
                  <c:v>49.999999999999993</c:v>
                </c:pt>
                <c:pt idx="136">
                  <c:v>49.999999999999993</c:v>
                </c:pt>
                <c:pt idx="137">
                  <c:v>49.999999999999993</c:v>
                </c:pt>
                <c:pt idx="138">
                  <c:v>49.999999999999993</c:v>
                </c:pt>
                <c:pt idx="139">
                  <c:v>49.999999999999993</c:v>
                </c:pt>
                <c:pt idx="140">
                  <c:v>49.999999999999993</c:v>
                </c:pt>
                <c:pt idx="141">
                  <c:v>49.999999999999993</c:v>
                </c:pt>
                <c:pt idx="142">
                  <c:v>49.999999999999993</c:v>
                </c:pt>
                <c:pt idx="143">
                  <c:v>49.999999999999993</c:v>
                </c:pt>
                <c:pt idx="144">
                  <c:v>49.999999999999993</c:v>
                </c:pt>
                <c:pt idx="145">
                  <c:v>49.999999999999993</c:v>
                </c:pt>
                <c:pt idx="146">
                  <c:v>49.999999999999993</c:v>
                </c:pt>
                <c:pt idx="147">
                  <c:v>49.999999999999993</c:v>
                </c:pt>
                <c:pt idx="148">
                  <c:v>49.999999999999993</c:v>
                </c:pt>
                <c:pt idx="149">
                  <c:v>49.999999999999993</c:v>
                </c:pt>
                <c:pt idx="150">
                  <c:v>49.999999999999993</c:v>
                </c:pt>
                <c:pt idx="151">
                  <c:v>49.999999999999993</c:v>
                </c:pt>
                <c:pt idx="152">
                  <c:v>49.999999999999993</c:v>
                </c:pt>
                <c:pt idx="153">
                  <c:v>49.999999999999993</c:v>
                </c:pt>
                <c:pt idx="154">
                  <c:v>49.999999999999993</c:v>
                </c:pt>
                <c:pt idx="155">
                  <c:v>49.999999999999993</c:v>
                </c:pt>
                <c:pt idx="156">
                  <c:v>49.999999999999993</c:v>
                </c:pt>
                <c:pt idx="157">
                  <c:v>49.999999999999993</c:v>
                </c:pt>
                <c:pt idx="158">
                  <c:v>49.999999999999993</c:v>
                </c:pt>
                <c:pt idx="159">
                  <c:v>49.999999999999993</c:v>
                </c:pt>
                <c:pt idx="160">
                  <c:v>49.999999999999993</c:v>
                </c:pt>
                <c:pt idx="161">
                  <c:v>49.999999999999993</c:v>
                </c:pt>
                <c:pt idx="162">
                  <c:v>49.999999999999993</c:v>
                </c:pt>
                <c:pt idx="163">
                  <c:v>49.999999999999993</c:v>
                </c:pt>
                <c:pt idx="164">
                  <c:v>49.999999999999993</c:v>
                </c:pt>
                <c:pt idx="165">
                  <c:v>49.999999999999993</c:v>
                </c:pt>
                <c:pt idx="166">
                  <c:v>49.999999999999993</c:v>
                </c:pt>
                <c:pt idx="167">
                  <c:v>49.999999999999993</c:v>
                </c:pt>
                <c:pt idx="168">
                  <c:v>49.999999999999993</c:v>
                </c:pt>
                <c:pt idx="169">
                  <c:v>49.999999999999993</c:v>
                </c:pt>
                <c:pt idx="170">
                  <c:v>49.999999999999993</c:v>
                </c:pt>
                <c:pt idx="171">
                  <c:v>49.999999999999993</c:v>
                </c:pt>
                <c:pt idx="172">
                  <c:v>49.999999999999993</c:v>
                </c:pt>
                <c:pt idx="173">
                  <c:v>49.999999999999993</c:v>
                </c:pt>
                <c:pt idx="174">
                  <c:v>49.999999999999993</c:v>
                </c:pt>
                <c:pt idx="175">
                  <c:v>49.999999999999993</c:v>
                </c:pt>
                <c:pt idx="176">
                  <c:v>49.999999999999993</c:v>
                </c:pt>
                <c:pt idx="177">
                  <c:v>49.999999999999993</c:v>
                </c:pt>
                <c:pt idx="178">
                  <c:v>49.999999999999993</c:v>
                </c:pt>
                <c:pt idx="179">
                  <c:v>49.999999999999993</c:v>
                </c:pt>
                <c:pt idx="180">
                  <c:v>49.999999999999993</c:v>
                </c:pt>
                <c:pt idx="181">
                  <c:v>49.999999999999993</c:v>
                </c:pt>
                <c:pt idx="182">
                  <c:v>49.999999999999993</c:v>
                </c:pt>
                <c:pt idx="183">
                  <c:v>49.999999999999993</c:v>
                </c:pt>
                <c:pt idx="184">
                  <c:v>49.999999999999993</c:v>
                </c:pt>
                <c:pt idx="185">
                  <c:v>49.999999999999993</c:v>
                </c:pt>
                <c:pt idx="186">
                  <c:v>49.999999999999993</c:v>
                </c:pt>
                <c:pt idx="187">
                  <c:v>49.999999999999993</c:v>
                </c:pt>
                <c:pt idx="188">
                  <c:v>49.999999999999993</c:v>
                </c:pt>
                <c:pt idx="189">
                  <c:v>49.999999999999993</c:v>
                </c:pt>
                <c:pt idx="190">
                  <c:v>49.999999999999993</c:v>
                </c:pt>
                <c:pt idx="191">
                  <c:v>49.999999999999993</c:v>
                </c:pt>
                <c:pt idx="192">
                  <c:v>49.999999999999993</c:v>
                </c:pt>
                <c:pt idx="193">
                  <c:v>49.999999999999993</c:v>
                </c:pt>
                <c:pt idx="194">
                  <c:v>49.999999999999993</c:v>
                </c:pt>
                <c:pt idx="195">
                  <c:v>49.999999999999993</c:v>
                </c:pt>
                <c:pt idx="196">
                  <c:v>49.999999999999993</c:v>
                </c:pt>
                <c:pt idx="197">
                  <c:v>49.999999999999993</c:v>
                </c:pt>
                <c:pt idx="198">
                  <c:v>49.999999999999993</c:v>
                </c:pt>
                <c:pt idx="199">
                  <c:v>49.999999999999993</c:v>
                </c:pt>
                <c:pt idx="200">
                  <c:v>49.999999999999993</c:v>
                </c:pt>
                <c:pt idx="201">
                  <c:v>49.999999999999993</c:v>
                </c:pt>
                <c:pt idx="202">
                  <c:v>49.999999999999993</c:v>
                </c:pt>
                <c:pt idx="203">
                  <c:v>49.999999999999993</c:v>
                </c:pt>
                <c:pt idx="204">
                  <c:v>49.999999999999993</c:v>
                </c:pt>
                <c:pt idx="205">
                  <c:v>49.999999999999993</c:v>
                </c:pt>
                <c:pt idx="206">
                  <c:v>49.999999999999993</c:v>
                </c:pt>
                <c:pt idx="207">
                  <c:v>49.999999999999993</c:v>
                </c:pt>
                <c:pt idx="208">
                  <c:v>49.999999999999993</c:v>
                </c:pt>
                <c:pt idx="209">
                  <c:v>49.999999999999993</c:v>
                </c:pt>
                <c:pt idx="210">
                  <c:v>49.999999999999993</c:v>
                </c:pt>
                <c:pt idx="211">
                  <c:v>49.999999999999993</c:v>
                </c:pt>
                <c:pt idx="212">
                  <c:v>49.999999999999993</c:v>
                </c:pt>
                <c:pt idx="213">
                  <c:v>49.999999999999993</c:v>
                </c:pt>
                <c:pt idx="214">
                  <c:v>49.999999999999993</c:v>
                </c:pt>
                <c:pt idx="215">
                  <c:v>49.999999999999993</c:v>
                </c:pt>
                <c:pt idx="216">
                  <c:v>49.999999999999993</c:v>
                </c:pt>
                <c:pt idx="217">
                  <c:v>49.999999999999993</c:v>
                </c:pt>
                <c:pt idx="218">
                  <c:v>49.999999999999993</c:v>
                </c:pt>
                <c:pt idx="219">
                  <c:v>49.999999999999993</c:v>
                </c:pt>
                <c:pt idx="220">
                  <c:v>49.999999999999993</c:v>
                </c:pt>
                <c:pt idx="221">
                  <c:v>49.999999999999993</c:v>
                </c:pt>
                <c:pt idx="222">
                  <c:v>49.999999999999993</c:v>
                </c:pt>
                <c:pt idx="223">
                  <c:v>49.999999999999993</c:v>
                </c:pt>
                <c:pt idx="224">
                  <c:v>49.999999999999993</c:v>
                </c:pt>
                <c:pt idx="225">
                  <c:v>49.999999999999993</c:v>
                </c:pt>
                <c:pt idx="226">
                  <c:v>49.999999999999993</c:v>
                </c:pt>
                <c:pt idx="227">
                  <c:v>49.999999999999993</c:v>
                </c:pt>
                <c:pt idx="228">
                  <c:v>49.999999999999993</c:v>
                </c:pt>
                <c:pt idx="229">
                  <c:v>49.999999999999993</c:v>
                </c:pt>
                <c:pt idx="230">
                  <c:v>49.999999999999993</c:v>
                </c:pt>
                <c:pt idx="231">
                  <c:v>49.999999999999993</c:v>
                </c:pt>
                <c:pt idx="232">
                  <c:v>49.999999999999993</c:v>
                </c:pt>
                <c:pt idx="233">
                  <c:v>49.999999999999993</c:v>
                </c:pt>
                <c:pt idx="234">
                  <c:v>49.999999999999993</c:v>
                </c:pt>
                <c:pt idx="235">
                  <c:v>49.999999999999993</c:v>
                </c:pt>
                <c:pt idx="236">
                  <c:v>49.999999999999993</c:v>
                </c:pt>
                <c:pt idx="237">
                  <c:v>49.999999999999993</c:v>
                </c:pt>
                <c:pt idx="238">
                  <c:v>49.999999999999993</c:v>
                </c:pt>
                <c:pt idx="239">
                  <c:v>49.999999999999993</c:v>
                </c:pt>
                <c:pt idx="240">
                  <c:v>49.999999999999993</c:v>
                </c:pt>
                <c:pt idx="241">
                  <c:v>49.999999999999993</c:v>
                </c:pt>
                <c:pt idx="242">
                  <c:v>49.999999999999993</c:v>
                </c:pt>
                <c:pt idx="243">
                  <c:v>49.999999999999993</c:v>
                </c:pt>
                <c:pt idx="244">
                  <c:v>49.999999999999993</c:v>
                </c:pt>
                <c:pt idx="245">
                  <c:v>49.999999999999993</c:v>
                </c:pt>
                <c:pt idx="246">
                  <c:v>49.999999999999993</c:v>
                </c:pt>
                <c:pt idx="247">
                  <c:v>49.999999999999993</c:v>
                </c:pt>
                <c:pt idx="248">
                  <c:v>49.999999999999993</c:v>
                </c:pt>
                <c:pt idx="249">
                  <c:v>49.999999999999993</c:v>
                </c:pt>
                <c:pt idx="250">
                  <c:v>49.999999999999993</c:v>
                </c:pt>
                <c:pt idx="251">
                  <c:v>49.999999999999993</c:v>
                </c:pt>
                <c:pt idx="252">
                  <c:v>49.999999999999993</c:v>
                </c:pt>
                <c:pt idx="253">
                  <c:v>49.999999999999993</c:v>
                </c:pt>
                <c:pt idx="254">
                  <c:v>49.999999999999993</c:v>
                </c:pt>
                <c:pt idx="255">
                  <c:v>49.999999999999993</c:v>
                </c:pt>
                <c:pt idx="256">
                  <c:v>49.999999999999993</c:v>
                </c:pt>
                <c:pt idx="257">
                  <c:v>49.999999999999993</c:v>
                </c:pt>
                <c:pt idx="258">
                  <c:v>49.999999999999993</c:v>
                </c:pt>
                <c:pt idx="259">
                  <c:v>49.999999999999993</c:v>
                </c:pt>
                <c:pt idx="260">
                  <c:v>49.999999999999993</c:v>
                </c:pt>
                <c:pt idx="261">
                  <c:v>49.999999999999993</c:v>
                </c:pt>
                <c:pt idx="262">
                  <c:v>49.999999999999993</c:v>
                </c:pt>
                <c:pt idx="263">
                  <c:v>49.999999999999993</c:v>
                </c:pt>
                <c:pt idx="264">
                  <c:v>49.999999999999993</c:v>
                </c:pt>
                <c:pt idx="265">
                  <c:v>49.999999999999993</c:v>
                </c:pt>
                <c:pt idx="266">
                  <c:v>49.999999999999993</c:v>
                </c:pt>
                <c:pt idx="267">
                  <c:v>49.999999999999993</c:v>
                </c:pt>
                <c:pt idx="268">
                  <c:v>49.999999999999993</c:v>
                </c:pt>
                <c:pt idx="269">
                  <c:v>49.999999999999993</c:v>
                </c:pt>
                <c:pt idx="270">
                  <c:v>49.999999999999993</c:v>
                </c:pt>
                <c:pt idx="271">
                  <c:v>49.999999999999993</c:v>
                </c:pt>
                <c:pt idx="272">
                  <c:v>49.999999999999993</c:v>
                </c:pt>
                <c:pt idx="273">
                  <c:v>49.999999999999993</c:v>
                </c:pt>
                <c:pt idx="274">
                  <c:v>49.999999999999993</c:v>
                </c:pt>
                <c:pt idx="275">
                  <c:v>49.999999999999993</c:v>
                </c:pt>
                <c:pt idx="276">
                  <c:v>49.999999999999993</c:v>
                </c:pt>
                <c:pt idx="277">
                  <c:v>49.999999999999993</c:v>
                </c:pt>
                <c:pt idx="278">
                  <c:v>49.999999999999993</c:v>
                </c:pt>
                <c:pt idx="279">
                  <c:v>49.999999999999993</c:v>
                </c:pt>
                <c:pt idx="280">
                  <c:v>49.999999999999993</c:v>
                </c:pt>
                <c:pt idx="281">
                  <c:v>49.999999999999993</c:v>
                </c:pt>
                <c:pt idx="282">
                  <c:v>49.999999999999993</c:v>
                </c:pt>
                <c:pt idx="283">
                  <c:v>49.999999999999993</c:v>
                </c:pt>
                <c:pt idx="284">
                  <c:v>49.999999999999993</c:v>
                </c:pt>
                <c:pt idx="285">
                  <c:v>49.999999999999993</c:v>
                </c:pt>
                <c:pt idx="286">
                  <c:v>49.999999999999993</c:v>
                </c:pt>
                <c:pt idx="287">
                  <c:v>49.999999999999993</c:v>
                </c:pt>
                <c:pt idx="288">
                  <c:v>49.999999999999993</c:v>
                </c:pt>
                <c:pt idx="289">
                  <c:v>49.999999999999993</c:v>
                </c:pt>
                <c:pt idx="290">
                  <c:v>49.999999999999993</c:v>
                </c:pt>
                <c:pt idx="291">
                  <c:v>49.999999999999993</c:v>
                </c:pt>
                <c:pt idx="292">
                  <c:v>49.999999999999993</c:v>
                </c:pt>
                <c:pt idx="293">
                  <c:v>49.999999999999993</c:v>
                </c:pt>
                <c:pt idx="294">
                  <c:v>49.999999999999993</c:v>
                </c:pt>
                <c:pt idx="295">
                  <c:v>49.999999999999993</c:v>
                </c:pt>
                <c:pt idx="296">
                  <c:v>49.999999999999993</c:v>
                </c:pt>
                <c:pt idx="297">
                  <c:v>49.999999999999993</c:v>
                </c:pt>
                <c:pt idx="298">
                  <c:v>49.999999999999993</c:v>
                </c:pt>
                <c:pt idx="299">
                  <c:v>49.999999999999993</c:v>
                </c:pt>
                <c:pt idx="300">
                  <c:v>49.999999999999993</c:v>
                </c:pt>
                <c:pt idx="301">
                  <c:v>49.999999999999993</c:v>
                </c:pt>
                <c:pt idx="302">
                  <c:v>49.999999999999993</c:v>
                </c:pt>
                <c:pt idx="303">
                  <c:v>49.999999999999993</c:v>
                </c:pt>
                <c:pt idx="304">
                  <c:v>49.999999999999993</c:v>
                </c:pt>
                <c:pt idx="305">
                  <c:v>49.999999999999993</c:v>
                </c:pt>
                <c:pt idx="306">
                  <c:v>49.999999999999993</c:v>
                </c:pt>
                <c:pt idx="307">
                  <c:v>49.999999999999993</c:v>
                </c:pt>
                <c:pt idx="308">
                  <c:v>49.999999999999993</c:v>
                </c:pt>
                <c:pt idx="309">
                  <c:v>49.999999999999993</c:v>
                </c:pt>
                <c:pt idx="310">
                  <c:v>49.999999999999993</c:v>
                </c:pt>
                <c:pt idx="311">
                  <c:v>49.999999999999993</c:v>
                </c:pt>
                <c:pt idx="312">
                  <c:v>49.999999999999993</c:v>
                </c:pt>
                <c:pt idx="313">
                  <c:v>49.999999999999993</c:v>
                </c:pt>
                <c:pt idx="314">
                  <c:v>49.999999999999993</c:v>
                </c:pt>
                <c:pt idx="315">
                  <c:v>49.999999999999993</c:v>
                </c:pt>
                <c:pt idx="316">
                  <c:v>49.999999999999993</c:v>
                </c:pt>
                <c:pt idx="317">
                  <c:v>49.999999999999993</c:v>
                </c:pt>
                <c:pt idx="318">
                  <c:v>49.999999999999993</c:v>
                </c:pt>
                <c:pt idx="319">
                  <c:v>49.999999999999993</c:v>
                </c:pt>
                <c:pt idx="320">
                  <c:v>49.999999999999993</c:v>
                </c:pt>
                <c:pt idx="321">
                  <c:v>49.999999999999993</c:v>
                </c:pt>
                <c:pt idx="322">
                  <c:v>49.999999999999993</c:v>
                </c:pt>
                <c:pt idx="323">
                  <c:v>49.999999999999993</c:v>
                </c:pt>
                <c:pt idx="324">
                  <c:v>49.999999999999993</c:v>
                </c:pt>
                <c:pt idx="325">
                  <c:v>49.999999999999993</c:v>
                </c:pt>
                <c:pt idx="326">
                  <c:v>49.999999999999993</c:v>
                </c:pt>
                <c:pt idx="327">
                  <c:v>49.999999999999993</c:v>
                </c:pt>
                <c:pt idx="328">
                  <c:v>49.999999999999993</c:v>
                </c:pt>
                <c:pt idx="329">
                  <c:v>49.999999999999993</c:v>
                </c:pt>
                <c:pt idx="330">
                  <c:v>49.999999999999993</c:v>
                </c:pt>
                <c:pt idx="331">
                  <c:v>49.999999999999993</c:v>
                </c:pt>
                <c:pt idx="332">
                  <c:v>49.999999999999993</c:v>
                </c:pt>
                <c:pt idx="333">
                  <c:v>49.999999999999993</c:v>
                </c:pt>
                <c:pt idx="334">
                  <c:v>49.999999999999993</c:v>
                </c:pt>
                <c:pt idx="335">
                  <c:v>49.999999999999993</c:v>
                </c:pt>
                <c:pt idx="336">
                  <c:v>49.999999999999993</c:v>
                </c:pt>
                <c:pt idx="337">
                  <c:v>49.999999999999993</c:v>
                </c:pt>
                <c:pt idx="338">
                  <c:v>49.999999999999993</c:v>
                </c:pt>
                <c:pt idx="339">
                  <c:v>49.999999999999993</c:v>
                </c:pt>
                <c:pt idx="340">
                  <c:v>49.999999999999993</c:v>
                </c:pt>
                <c:pt idx="341">
                  <c:v>49.999999999999993</c:v>
                </c:pt>
                <c:pt idx="342">
                  <c:v>49.999999999999993</c:v>
                </c:pt>
                <c:pt idx="343">
                  <c:v>49.999999999999993</c:v>
                </c:pt>
                <c:pt idx="344">
                  <c:v>49.999999999999993</c:v>
                </c:pt>
                <c:pt idx="345">
                  <c:v>49.999999999999993</c:v>
                </c:pt>
                <c:pt idx="346">
                  <c:v>49.999999999999993</c:v>
                </c:pt>
                <c:pt idx="347">
                  <c:v>49.999999999999993</c:v>
                </c:pt>
                <c:pt idx="348">
                  <c:v>49.999999999999993</c:v>
                </c:pt>
                <c:pt idx="349">
                  <c:v>49.999999999999993</c:v>
                </c:pt>
                <c:pt idx="350">
                  <c:v>49.999999999999993</c:v>
                </c:pt>
                <c:pt idx="351">
                  <c:v>49.999999999999993</c:v>
                </c:pt>
                <c:pt idx="352">
                  <c:v>49.999999999999993</c:v>
                </c:pt>
                <c:pt idx="353">
                  <c:v>49.999999999999993</c:v>
                </c:pt>
                <c:pt idx="354">
                  <c:v>49.999999999999993</c:v>
                </c:pt>
                <c:pt idx="355">
                  <c:v>49.999999999999993</c:v>
                </c:pt>
                <c:pt idx="356">
                  <c:v>49.999999999999993</c:v>
                </c:pt>
                <c:pt idx="357">
                  <c:v>49.999999999999993</c:v>
                </c:pt>
                <c:pt idx="358">
                  <c:v>49.999999999999993</c:v>
                </c:pt>
                <c:pt idx="359">
                  <c:v>49.999999999999993</c:v>
                </c:pt>
                <c:pt idx="360">
                  <c:v>49.999999999999993</c:v>
                </c:pt>
                <c:pt idx="361">
                  <c:v>49.999999999999993</c:v>
                </c:pt>
                <c:pt idx="362">
                  <c:v>49.999999999999993</c:v>
                </c:pt>
                <c:pt idx="363">
                  <c:v>49.999999999999993</c:v>
                </c:pt>
                <c:pt idx="364">
                  <c:v>49.999999999999993</c:v>
                </c:pt>
                <c:pt idx="365">
                  <c:v>49.999999999999993</c:v>
                </c:pt>
                <c:pt idx="366">
                  <c:v>49.999999999999993</c:v>
                </c:pt>
                <c:pt idx="367">
                  <c:v>49.999999999999993</c:v>
                </c:pt>
                <c:pt idx="368">
                  <c:v>49.999999999999993</c:v>
                </c:pt>
                <c:pt idx="369">
                  <c:v>49.999999999999993</c:v>
                </c:pt>
                <c:pt idx="370">
                  <c:v>49.999999999999993</c:v>
                </c:pt>
                <c:pt idx="371">
                  <c:v>49.999999999999993</c:v>
                </c:pt>
                <c:pt idx="372">
                  <c:v>49.999999999999993</c:v>
                </c:pt>
                <c:pt idx="373">
                  <c:v>49.999999999999993</c:v>
                </c:pt>
                <c:pt idx="374">
                  <c:v>49.999999999999993</c:v>
                </c:pt>
                <c:pt idx="375">
                  <c:v>49.999999999999993</c:v>
                </c:pt>
                <c:pt idx="376">
                  <c:v>49.999999999999993</c:v>
                </c:pt>
                <c:pt idx="377">
                  <c:v>49.999999999999993</c:v>
                </c:pt>
                <c:pt idx="378">
                  <c:v>49.999999999999993</c:v>
                </c:pt>
                <c:pt idx="379">
                  <c:v>49.999999999999993</c:v>
                </c:pt>
                <c:pt idx="380">
                  <c:v>49.999999999999993</c:v>
                </c:pt>
                <c:pt idx="381">
                  <c:v>49.999999999999993</c:v>
                </c:pt>
                <c:pt idx="382">
                  <c:v>49.999999999999993</c:v>
                </c:pt>
                <c:pt idx="383">
                  <c:v>49.999999999999993</c:v>
                </c:pt>
                <c:pt idx="384">
                  <c:v>49.999999999999993</c:v>
                </c:pt>
                <c:pt idx="385">
                  <c:v>49.999999999999993</c:v>
                </c:pt>
                <c:pt idx="386">
                  <c:v>49.999999999999993</c:v>
                </c:pt>
                <c:pt idx="387">
                  <c:v>49.999999999999993</c:v>
                </c:pt>
                <c:pt idx="388">
                  <c:v>49.999999999999993</c:v>
                </c:pt>
                <c:pt idx="389">
                  <c:v>49.999999999999993</c:v>
                </c:pt>
                <c:pt idx="390">
                  <c:v>49.999999999999993</c:v>
                </c:pt>
                <c:pt idx="391">
                  <c:v>49.999999999999993</c:v>
                </c:pt>
                <c:pt idx="392">
                  <c:v>49.999999999999993</c:v>
                </c:pt>
                <c:pt idx="393">
                  <c:v>49.999999999999993</c:v>
                </c:pt>
                <c:pt idx="394">
                  <c:v>49.999999999999993</c:v>
                </c:pt>
                <c:pt idx="395">
                  <c:v>49.999999999999993</c:v>
                </c:pt>
                <c:pt idx="396">
                  <c:v>49.999999999999993</c:v>
                </c:pt>
                <c:pt idx="397">
                  <c:v>49.999999999999993</c:v>
                </c:pt>
                <c:pt idx="398">
                  <c:v>49.999999999999993</c:v>
                </c:pt>
                <c:pt idx="399">
                  <c:v>49.999999999999993</c:v>
                </c:pt>
                <c:pt idx="400">
                  <c:v>49.999999999999993</c:v>
                </c:pt>
                <c:pt idx="401">
                  <c:v>49.999999999999993</c:v>
                </c:pt>
                <c:pt idx="402">
                  <c:v>49.999999999999993</c:v>
                </c:pt>
                <c:pt idx="403">
                  <c:v>49.999999999999993</c:v>
                </c:pt>
                <c:pt idx="404">
                  <c:v>49.999999999999993</c:v>
                </c:pt>
                <c:pt idx="405">
                  <c:v>49.999999999999993</c:v>
                </c:pt>
                <c:pt idx="406">
                  <c:v>49.999999999999993</c:v>
                </c:pt>
                <c:pt idx="407">
                  <c:v>49.999999999999993</c:v>
                </c:pt>
                <c:pt idx="408">
                  <c:v>49.999999999999993</c:v>
                </c:pt>
                <c:pt idx="409">
                  <c:v>49.999999999999993</c:v>
                </c:pt>
                <c:pt idx="410">
                  <c:v>49.999999999999993</c:v>
                </c:pt>
                <c:pt idx="411">
                  <c:v>49.999999999999993</c:v>
                </c:pt>
                <c:pt idx="412">
                  <c:v>49.999999999999993</c:v>
                </c:pt>
                <c:pt idx="413">
                  <c:v>49.999999999999993</c:v>
                </c:pt>
                <c:pt idx="414">
                  <c:v>49.999999999999993</c:v>
                </c:pt>
                <c:pt idx="415">
                  <c:v>49.999999999999993</c:v>
                </c:pt>
                <c:pt idx="416">
                  <c:v>49.999999999999993</c:v>
                </c:pt>
                <c:pt idx="417">
                  <c:v>49.999999999999993</c:v>
                </c:pt>
                <c:pt idx="418">
                  <c:v>49.999999999999993</c:v>
                </c:pt>
                <c:pt idx="419">
                  <c:v>49.999999999999993</c:v>
                </c:pt>
                <c:pt idx="420">
                  <c:v>49.999999999999993</c:v>
                </c:pt>
                <c:pt idx="421">
                  <c:v>49.999999999999993</c:v>
                </c:pt>
                <c:pt idx="422">
                  <c:v>49.999999999999993</c:v>
                </c:pt>
                <c:pt idx="423">
                  <c:v>49.999999999999993</c:v>
                </c:pt>
                <c:pt idx="424">
                  <c:v>49.999999999999993</c:v>
                </c:pt>
                <c:pt idx="425">
                  <c:v>49.999999999999993</c:v>
                </c:pt>
                <c:pt idx="426">
                  <c:v>49.999999999999993</c:v>
                </c:pt>
                <c:pt idx="427">
                  <c:v>49.999999999999993</c:v>
                </c:pt>
                <c:pt idx="428">
                  <c:v>49.999999999999993</c:v>
                </c:pt>
                <c:pt idx="429">
                  <c:v>49.999999999999993</c:v>
                </c:pt>
                <c:pt idx="430">
                  <c:v>49.999999999999993</c:v>
                </c:pt>
                <c:pt idx="431">
                  <c:v>49.999999999999993</c:v>
                </c:pt>
                <c:pt idx="432">
                  <c:v>49.999999999999993</c:v>
                </c:pt>
                <c:pt idx="433">
                  <c:v>49.999999999999993</c:v>
                </c:pt>
                <c:pt idx="434">
                  <c:v>49.999999999999993</c:v>
                </c:pt>
                <c:pt idx="435">
                  <c:v>49.999999999999993</c:v>
                </c:pt>
                <c:pt idx="436">
                  <c:v>49.999999999999993</c:v>
                </c:pt>
                <c:pt idx="437">
                  <c:v>49.999999999999993</c:v>
                </c:pt>
                <c:pt idx="438">
                  <c:v>49.999999999999993</c:v>
                </c:pt>
                <c:pt idx="439">
                  <c:v>49.999999999999993</c:v>
                </c:pt>
                <c:pt idx="440">
                  <c:v>49.999999999999993</c:v>
                </c:pt>
                <c:pt idx="441">
                  <c:v>49.999999999999993</c:v>
                </c:pt>
                <c:pt idx="442">
                  <c:v>49.999999999999993</c:v>
                </c:pt>
                <c:pt idx="443">
                  <c:v>49.999999999999993</c:v>
                </c:pt>
                <c:pt idx="444">
                  <c:v>49.999999999999993</c:v>
                </c:pt>
                <c:pt idx="445">
                  <c:v>49.999999999999993</c:v>
                </c:pt>
                <c:pt idx="446">
                  <c:v>49.999999999999993</c:v>
                </c:pt>
                <c:pt idx="447">
                  <c:v>49.999999999999993</c:v>
                </c:pt>
                <c:pt idx="448">
                  <c:v>49.999999999999993</c:v>
                </c:pt>
                <c:pt idx="449">
                  <c:v>49.999999999999993</c:v>
                </c:pt>
                <c:pt idx="450">
                  <c:v>49.999999999999993</c:v>
                </c:pt>
                <c:pt idx="451">
                  <c:v>49.999999999999993</c:v>
                </c:pt>
                <c:pt idx="452">
                  <c:v>49.999999999999993</c:v>
                </c:pt>
                <c:pt idx="453">
                  <c:v>49.999999999999993</c:v>
                </c:pt>
                <c:pt idx="454">
                  <c:v>49.999999999999993</c:v>
                </c:pt>
                <c:pt idx="455">
                  <c:v>49.999999999999993</c:v>
                </c:pt>
                <c:pt idx="456">
                  <c:v>49.999999999999993</c:v>
                </c:pt>
                <c:pt idx="457">
                  <c:v>49.999999999999993</c:v>
                </c:pt>
                <c:pt idx="458">
                  <c:v>49.999999999999993</c:v>
                </c:pt>
                <c:pt idx="459">
                  <c:v>49.999999999999993</c:v>
                </c:pt>
                <c:pt idx="460">
                  <c:v>49.999999999999993</c:v>
                </c:pt>
                <c:pt idx="461">
                  <c:v>49.999999999999993</c:v>
                </c:pt>
                <c:pt idx="462">
                  <c:v>49.999999999999993</c:v>
                </c:pt>
                <c:pt idx="463">
                  <c:v>49.999999999999993</c:v>
                </c:pt>
                <c:pt idx="464">
                  <c:v>49.999999999999993</c:v>
                </c:pt>
                <c:pt idx="465">
                  <c:v>49.999999999999993</c:v>
                </c:pt>
                <c:pt idx="466">
                  <c:v>49.999999999999993</c:v>
                </c:pt>
                <c:pt idx="467">
                  <c:v>49.999999999999993</c:v>
                </c:pt>
                <c:pt idx="468">
                  <c:v>49.999999999999993</c:v>
                </c:pt>
                <c:pt idx="469">
                  <c:v>49.999999999999993</c:v>
                </c:pt>
                <c:pt idx="470">
                  <c:v>49.999999999999993</c:v>
                </c:pt>
                <c:pt idx="471">
                  <c:v>49.999999999999993</c:v>
                </c:pt>
                <c:pt idx="472">
                  <c:v>49.999999999999993</c:v>
                </c:pt>
                <c:pt idx="473">
                  <c:v>49.999999999999993</c:v>
                </c:pt>
                <c:pt idx="474">
                  <c:v>49.999999999999993</c:v>
                </c:pt>
                <c:pt idx="475">
                  <c:v>49.999999999999993</c:v>
                </c:pt>
                <c:pt idx="476">
                  <c:v>49.999999999999993</c:v>
                </c:pt>
                <c:pt idx="477">
                  <c:v>49.999999999999993</c:v>
                </c:pt>
                <c:pt idx="478">
                  <c:v>49.999999999999993</c:v>
                </c:pt>
                <c:pt idx="479">
                  <c:v>49.999999999999993</c:v>
                </c:pt>
                <c:pt idx="480">
                  <c:v>49.999999999999993</c:v>
                </c:pt>
                <c:pt idx="481">
                  <c:v>49.999999999999993</c:v>
                </c:pt>
                <c:pt idx="482">
                  <c:v>49.999999999999993</c:v>
                </c:pt>
                <c:pt idx="483">
                  <c:v>49.999999999999993</c:v>
                </c:pt>
                <c:pt idx="484">
                  <c:v>49.999999999999993</c:v>
                </c:pt>
                <c:pt idx="485">
                  <c:v>49.999999999999993</c:v>
                </c:pt>
                <c:pt idx="486">
                  <c:v>49.999999999999993</c:v>
                </c:pt>
                <c:pt idx="487">
                  <c:v>49.999999999999993</c:v>
                </c:pt>
                <c:pt idx="488">
                  <c:v>49.999999999999993</c:v>
                </c:pt>
                <c:pt idx="489">
                  <c:v>49.999999999999993</c:v>
                </c:pt>
                <c:pt idx="490">
                  <c:v>49.999999999999993</c:v>
                </c:pt>
                <c:pt idx="491">
                  <c:v>49.999999999999993</c:v>
                </c:pt>
                <c:pt idx="492">
                  <c:v>49.999999999999993</c:v>
                </c:pt>
                <c:pt idx="493">
                  <c:v>49.999999999999993</c:v>
                </c:pt>
                <c:pt idx="494">
                  <c:v>49.999999999999993</c:v>
                </c:pt>
                <c:pt idx="495">
                  <c:v>49.999999999999993</c:v>
                </c:pt>
                <c:pt idx="496">
                  <c:v>49.999999999999993</c:v>
                </c:pt>
                <c:pt idx="497">
                  <c:v>49.999999999999993</c:v>
                </c:pt>
                <c:pt idx="498">
                  <c:v>49.999999999999993</c:v>
                </c:pt>
                <c:pt idx="499">
                  <c:v>49.999999999999993</c:v>
                </c:pt>
                <c:pt idx="500">
                  <c:v>49.999999999999993</c:v>
                </c:pt>
                <c:pt idx="501">
                  <c:v>49.999999999999993</c:v>
                </c:pt>
                <c:pt idx="502">
                  <c:v>49.999999999999993</c:v>
                </c:pt>
                <c:pt idx="503">
                  <c:v>49.999999999999993</c:v>
                </c:pt>
                <c:pt idx="504">
                  <c:v>49.999999999999993</c:v>
                </c:pt>
                <c:pt idx="505">
                  <c:v>49.999999999999993</c:v>
                </c:pt>
                <c:pt idx="506">
                  <c:v>49.999999999999993</c:v>
                </c:pt>
                <c:pt idx="507">
                  <c:v>49.999999999999993</c:v>
                </c:pt>
                <c:pt idx="508">
                  <c:v>49.999999999999993</c:v>
                </c:pt>
                <c:pt idx="509">
                  <c:v>49.999999999999993</c:v>
                </c:pt>
                <c:pt idx="510">
                  <c:v>49.999999999999993</c:v>
                </c:pt>
                <c:pt idx="511">
                  <c:v>49.999999999999993</c:v>
                </c:pt>
                <c:pt idx="512">
                  <c:v>49.999999999999993</c:v>
                </c:pt>
                <c:pt idx="513">
                  <c:v>49.999999999999993</c:v>
                </c:pt>
                <c:pt idx="514">
                  <c:v>49.999999999999993</c:v>
                </c:pt>
                <c:pt idx="515">
                  <c:v>49.999999999999993</c:v>
                </c:pt>
                <c:pt idx="516">
                  <c:v>49.999999999999993</c:v>
                </c:pt>
                <c:pt idx="517">
                  <c:v>49.999999999999993</c:v>
                </c:pt>
                <c:pt idx="518">
                  <c:v>49.999999999999993</c:v>
                </c:pt>
                <c:pt idx="519">
                  <c:v>49.999999999999993</c:v>
                </c:pt>
                <c:pt idx="520">
                  <c:v>49.999999999999993</c:v>
                </c:pt>
                <c:pt idx="521">
                  <c:v>49.999999999999993</c:v>
                </c:pt>
                <c:pt idx="522">
                  <c:v>49.999999999999993</c:v>
                </c:pt>
                <c:pt idx="523">
                  <c:v>49.999999999999993</c:v>
                </c:pt>
                <c:pt idx="524">
                  <c:v>49.999999999999993</c:v>
                </c:pt>
                <c:pt idx="525">
                  <c:v>49.999999999999993</c:v>
                </c:pt>
                <c:pt idx="526">
                  <c:v>49.999999999999993</c:v>
                </c:pt>
                <c:pt idx="527">
                  <c:v>49.999999999999993</c:v>
                </c:pt>
                <c:pt idx="528">
                  <c:v>49.999999999999993</c:v>
                </c:pt>
                <c:pt idx="529">
                  <c:v>49.999999999999993</c:v>
                </c:pt>
                <c:pt idx="530">
                  <c:v>49.999999999999993</c:v>
                </c:pt>
                <c:pt idx="531">
                  <c:v>49.999999999999993</c:v>
                </c:pt>
                <c:pt idx="532">
                  <c:v>49.999999999999993</c:v>
                </c:pt>
                <c:pt idx="533">
                  <c:v>49.999999999999993</c:v>
                </c:pt>
                <c:pt idx="534">
                  <c:v>49.999999999999993</c:v>
                </c:pt>
                <c:pt idx="535">
                  <c:v>49.999999999999993</c:v>
                </c:pt>
                <c:pt idx="536">
                  <c:v>49.999999999999993</c:v>
                </c:pt>
                <c:pt idx="537">
                  <c:v>49.999999999999993</c:v>
                </c:pt>
                <c:pt idx="538">
                  <c:v>49.999999999999993</c:v>
                </c:pt>
                <c:pt idx="539">
                  <c:v>49.999999999999993</c:v>
                </c:pt>
                <c:pt idx="540">
                  <c:v>49.999999999999993</c:v>
                </c:pt>
                <c:pt idx="541">
                  <c:v>49.999999999999993</c:v>
                </c:pt>
                <c:pt idx="542">
                  <c:v>49.999999999999993</c:v>
                </c:pt>
                <c:pt idx="543">
                  <c:v>49.999999999999993</c:v>
                </c:pt>
                <c:pt idx="544">
                  <c:v>49.999999999999993</c:v>
                </c:pt>
                <c:pt idx="545">
                  <c:v>49.999999999999993</c:v>
                </c:pt>
                <c:pt idx="546">
                  <c:v>49.999999999999993</c:v>
                </c:pt>
                <c:pt idx="547">
                  <c:v>49.999999999999993</c:v>
                </c:pt>
                <c:pt idx="548">
                  <c:v>49.999999999999993</c:v>
                </c:pt>
                <c:pt idx="549">
                  <c:v>49.999999999999993</c:v>
                </c:pt>
                <c:pt idx="550">
                  <c:v>49.999999999999993</c:v>
                </c:pt>
                <c:pt idx="551">
                  <c:v>49.999999999999993</c:v>
                </c:pt>
                <c:pt idx="552">
                  <c:v>49.999999999999993</c:v>
                </c:pt>
                <c:pt idx="553">
                  <c:v>49.999999999999993</c:v>
                </c:pt>
                <c:pt idx="554">
                  <c:v>49.999999999999993</c:v>
                </c:pt>
                <c:pt idx="555">
                  <c:v>49.999999999999993</c:v>
                </c:pt>
                <c:pt idx="556">
                  <c:v>49.999999999999993</c:v>
                </c:pt>
                <c:pt idx="557">
                  <c:v>49.999999999999993</c:v>
                </c:pt>
                <c:pt idx="558">
                  <c:v>49.999999999999993</c:v>
                </c:pt>
                <c:pt idx="559">
                  <c:v>49.999999999999993</c:v>
                </c:pt>
                <c:pt idx="560">
                  <c:v>49.999999999999993</c:v>
                </c:pt>
                <c:pt idx="561">
                  <c:v>49.999999999999993</c:v>
                </c:pt>
                <c:pt idx="562">
                  <c:v>49.999999999999993</c:v>
                </c:pt>
                <c:pt idx="563">
                  <c:v>49.999999999999993</c:v>
                </c:pt>
                <c:pt idx="564">
                  <c:v>49.999999999999993</c:v>
                </c:pt>
                <c:pt idx="565">
                  <c:v>49.999999999999993</c:v>
                </c:pt>
                <c:pt idx="566">
                  <c:v>49.999999999999993</c:v>
                </c:pt>
                <c:pt idx="567">
                  <c:v>49.999999999999993</c:v>
                </c:pt>
                <c:pt idx="568">
                  <c:v>49.999999999999993</c:v>
                </c:pt>
                <c:pt idx="569">
                  <c:v>49.999999999999993</c:v>
                </c:pt>
                <c:pt idx="570">
                  <c:v>49.999999999999993</c:v>
                </c:pt>
                <c:pt idx="571">
                  <c:v>49.999999999999993</c:v>
                </c:pt>
                <c:pt idx="572">
                  <c:v>49.999999999999993</c:v>
                </c:pt>
                <c:pt idx="573">
                  <c:v>49.999999999999993</c:v>
                </c:pt>
                <c:pt idx="574">
                  <c:v>49.999999999999993</c:v>
                </c:pt>
                <c:pt idx="575">
                  <c:v>49.999999999999993</c:v>
                </c:pt>
                <c:pt idx="576">
                  <c:v>49.999999999999993</c:v>
                </c:pt>
                <c:pt idx="577">
                  <c:v>49.999999999999993</c:v>
                </c:pt>
                <c:pt idx="578">
                  <c:v>49.999999999999993</c:v>
                </c:pt>
                <c:pt idx="579">
                  <c:v>49.999999999999993</c:v>
                </c:pt>
                <c:pt idx="580">
                  <c:v>49.999999999999993</c:v>
                </c:pt>
                <c:pt idx="581">
                  <c:v>49.999999999999993</c:v>
                </c:pt>
                <c:pt idx="582">
                  <c:v>49.999999999999993</c:v>
                </c:pt>
                <c:pt idx="583">
                  <c:v>49.999999999999993</c:v>
                </c:pt>
                <c:pt idx="584">
                  <c:v>49.999999999999993</c:v>
                </c:pt>
                <c:pt idx="585">
                  <c:v>49.999999999999993</c:v>
                </c:pt>
                <c:pt idx="586">
                  <c:v>49.999999999999993</c:v>
                </c:pt>
                <c:pt idx="587">
                  <c:v>49.999999999999993</c:v>
                </c:pt>
                <c:pt idx="588">
                  <c:v>49.999999999999993</c:v>
                </c:pt>
                <c:pt idx="589">
                  <c:v>49.999999999999993</c:v>
                </c:pt>
                <c:pt idx="590">
                  <c:v>49.999999999999993</c:v>
                </c:pt>
                <c:pt idx="591">
                  <c:v>49.999999999999993</c:v>
                </c:pt>
                <c:pt idx="592">
                  <c:v>49.999999999999993</c:v>
                </c:pt>
                <c:pt idx="593">
                  <c:v>49.999999999999993</c:v>
                </c:pt>
                <c:pt idx="594">
                  <c:v>49.999999999999993</c:v>
                </c:pt>
                <c:pt idx="595">
                  <c:v>49.999999999999993</c:v>
                </c:pt>
                <c:pt idx="596">
                  <c:v>49.999999999999993</c:v>
                </c:pt>
                <c:pt idx="597">
                  <c:v>49.999999999999993</c:v>
                </c:pt>
                <c:pt idx="598">
                  <c:v>49.999999999999993</c:v>
                </c:pt>
                <c:pt idx="599">
                  <c:v>49.999999999999993</c:v>
                </c:pt>
                <c:pt idx="600">
                  <c:v>49.999999999999993</c:v>
                </c:pt>
              </c:numCache>
            </c:numRef>
          </c:yVal>
        </c:ser>
        <c:ser>
          <c:idx val="2"/>
          <c:order val="2"/>
          <c:tx>
            <c:v>Ｃ群</c:v>
          </c:tx>
          <c:spPr>
            <a:ln w="12700">
              <a:solidFill>
                <a:srgbClr val="1FB714"/>
              </a:solidFill>
              <a:prstDash val="solid"/>
            </a:ln>
          </c:spPr>
          <c:marker>
            <c:symbol val="none"/>
          </c:marker>
          <c:xVal>
            <c:numRef>
              <c:f>GROUPC!$P$20:$P$620</c:f>
              <c:numCache>
                <c:formatCode>General</c:formatCode>
                <c:ptCount val="6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</c:numCache>
            </c:numRef>
          </c:xVal>
          <c:yVal>
            <c:numRef>
              <c:f>GROUPC!$Q$20:$Q$620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100</c:v>
                </c:pt>
                <c:pt idx="260">
                  <c:v>100</c:v>
                </c:pt>
                <c:pt idx="261">
                  <c:v>100</c:v>
                </c:pt>
                <c:pt idx="262">
                  <c:v>100</c:v>
                </c:pt>
                <c:pt idx="263">
                  <c:v>100</c:v>
                </c:pt>
                <c:pt idx="264">
                  <c:v>100</c:v>
                </c:pt>
                <c:pt idx="265">
                  <c:v>100</c:v>
                </c:pt>
                <c:pt idx="266">
                  <c:v>100</c:v>
                </c:pt>
                <c:pt idx="267">
                  <c:v>100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  <c:pt idx="396">
                  <c:v>100</c:v>
                </c:pt>
                <c:pt idx="397">
                  <c:v>100</c:v>
                </c:pt>
                <c:pt idx="398">
                  <c:v>100</c:v>
                </c:pt>
                <c:pt idx="399">
                  <c:v>100</c:v>
                </c:pt>
                <c:pt idx="400">
                  <c:v>100</c:v>
                </c:pt>
                <c:pt idx="401">
                  <c:v>100</c:v>
                </c:pt>
                <c:pt idx="402">
                  <c:v>100</c:v>
                </c:pt>
                <c:pt idx="403">
                  <c:v>100</c:v>
                </c:pt>
                <c:pt idx="404">
                  <c:v>100</c:v>
                </c:pt>
                <c:pt idx="405">
                  <c:v>100</c:v>
                </c:pt>
                <c:pt idx="406">
                  <c:v>100</c:v>
                </c:pt>
                <c:pt idx="407">
                  <c:v>100</c:v>
                </c:pt>
                <c:pt idx="408">
                  <c:v>100</c:v>
                </c:pt>
                <c:pt idx="409">
                  <c:v>100</c:v>
                </c:pt>
                <c:pt idx="410">
                  <c:v>100</c:v>
                </c:pt>
                <c:pt idx="411">
                  <c:v>100</c:v>
                </c:pt>
                <c:pt idx="412">
                  <c:v>100</c:v>
                </c:pt>
                <c:pt idx="413">
                  <c:v>100</c:v>
                </c:pt>
                <c:pt idx="414">
                  <c:v>100</c:v>
                </c:pt>
                <c:pt idx="415">
                  <c:v>100</c:v>
                </c:pt>
                <c:pt idx="416">
                  <c:v>100</c:v>
                </c:pt>
                <c:pt idx="417">
                  <c:v>100</c:v>
                </c:pt>
                <c:pt idx="418">
                  <c:v>100</c:v>
                </c:pt>
                <c:pt idx="419">
                  <c:v>100</c:v>
                </c:pt>
                <c:pt idx="420">
                  <c:v>100</c:v>
                </c:pt>
                <c:pt idx="421">
                  <c:v>100</c:v>
                </c:pt>
                <c:pt idx="422">
                  <c:v>100</c:v>
                </c:pt>
                <c:pt idx="423">
                  <c:v>100</c:v>
                </c:pt>
                <c:pt idx="424">
                  <c:v>100</c:v>
                </c:pt>
                <c:pt idx="425">
                  <c:v>100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</c:v>
                </c:pt>
                <c:pt idx="470">
                  <c:v>100</c:v>
                </c:pt>
                <c:pt idx="471">
                  <c:v>100</c:v>
                </c:pt>
                <c:pt idx="472">
                  <c:v>100</c:v>
                </c:pt>
                <c:pt idx="473">
                  <c:v>100</c:v>
                </c:pt>
                <c:pt idx="474">
                  <c:v>100</c:v>
                </c:pt>
                <c:pt idx="475">
                  <c:v>100</c:v>
                </c:pt>
                <c:pt idx="476">
                  <c:v>100</c:v>
                </c:pt>
                <c:pt idx="477">
                  <c:v>100</c:v>
                </c:pt>
                <c:pt idx="478">
                  <c:v>100</c:v>
                </c:pt>
                <c:pt idx="479">
                  <c:v>100</c:v>
                </c:pt>
                <c:pt idx="480">
                  <c:v>100</c:v>
                </c:pt>
                <c:pt idx="481">
                  <c:v>100</c:v>
                </c:pt>
                <c:pt idx="482">
                  <c:v>100</c:v>
                </c:pt>
                <c:pt idx="483">
                  <c:v>100</c:v>
                </c:pt>
                <c:pt idx="484">
                  <c:v>100</c:v>
                </c:pt>
                <c:pt idx="485">
                  <c:v>100</c:v>
                </c:pt>
                <c:pt idx="486">
                  <c:v>100</c:v>
                </c:pt>
                <c:pt idx="487">
                  <c:v>100</c:v>
                </c:pt>
                <c:pt idx="488">
                  <c:v>100</c:v>
                </c:pt>
                <c:pt idx="489">
                  <c:v>100</c:v>
                </c:pt>
                <c:pt idx="490">
                  <c:v>100</c:v>
                </c:pt>
                <c:pt idx="491">
                  <c:v>100</c:v>
                </c:pt>
                <c:pt idx="492">
                  <c:v>100</c:v>
                </c:pt>
                <c:pt idx="493">
                  <c:v>100</c:v>
                </c:pt>
                <c:pt idx="494">
                  <c:v>100</c:v>
                </c:pt>
                <c:pt idx="495">
                  <c:v>100</c:v>
                </c:pt>
                <c:pt idx="496">
                  <c:v>100</c:v>
                </c:pt>
                <c:pt idx="497">
                  <c:v>100</c:v>
                </c:pt>
                <c:pt idx="498">
                  <c:v>100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100</c:v>
                </c:pt>
                <c:pt idx="551">
                  <c:v>100</c:v>
                </c:pt>
                <c:pt idx="552">
                  <c:v>100</c:v>
                </c:pt>
                <c:pt idx="553">
                  <c:v>100</c:v>
                </c:pt>
                <c:pt idx="554">
                  <c:v>100</c:v>
                </c:pt>
                <c:pt idx="555">
                  <c:v>100</c:v>
                </c:pt>
                <c:pt idx="556">
                  <c:v>100</c:v>
                </c:pt>
                <c:pt idx="557">
                  <c:v>100</c:v>
                </c:pt>
                <c:pt idx="558">
                  <c:v>100</c:v>
                </c:pt>
                <c:pt idx="559">
                  <c:v>100</c:v>
                </c:pt>
                <c:pt idx="560">
                  <c:v>100</c:v>
                </c:pt>
                <c:pt idx="561">
                  <c:v>100</c:v>
                </c:pt>
                <c:pt idx="562">
                  <c:v>100</c:v>
                </c:pt>
                <c:pt idx="563">
                  <c:v>100</c:v>
                </c:pt>
                <c:pt idx="564">
                  <c:v>100</c:v>
                </c:pt>
                <c:pt idx="565">
                  <c:v>100</c:v>
                </c:pt>
                <c:pt idx="566">
                  <c:v>100</c:v>
                </c:pt>
                <c:pt idx="567">
                  <c:v>100</c:v>
                </c:pt>
                <c:pt idx="568">
                  <c:v>100</c:v>
                </c:pt>
                <c:pt idx="569">
                  <c:v>100</c:v>
                </c:pt>
                <c:pt idx="570">
                  <c:v>100</c:v>
                </c:pt>
                <c:pt idx="571">
                  <c:v>100</c:v>
                </c:pt>
                <c:pt idx="572">
                  <c:v>100</c:v>
                </c:pt>
                <c:pt idx="573">
                  <c:v>100</c:v>
                </c:pt>
                <c:pt idx="574">
                  <c:v>100</c:v>
                </c:pt>
                <c:pt idx="575">
                  <c:v>100</c:v>
                </c:pt>
                <c:pt idx="576">
                  <c:v>100</c:v>
                </c:pt>
                <c:pt idx="577">
                  <c:v>100</c:v>
                </c:pt>
                <c:pt idx="578">
                  <c:v>100</c:v>
                </c:pt>
                <c:pt idx="579">
                  <c:v>100</c:v>
                </c:pt>
                <c:pt idx="580">
                  <c:v>100</c:v>
                </c:pt>
                <c:pt idx="581">
                  <c:v>100</c:v>
                </c:pt>
                <c:pt idx="582">
                  <c:v>100</c:v>
                </c:pt>
                <c:pt idx="583">
                  <c:v>100</c:v>
                </c:pt>
                <c:pt idx="584">
                  <c:v>100</c:v>
                </c:pt>
                <c:pt idx="585">
                  <c:v>100</c:v>
                </c:pt>
                <c:pt idx="586">
                  <c:v>100</c:v>
                </c:pt>
                <c:pt idx="587">
                  <c:v>100</c:v>
                </c:pt>
                <c:pt idx="588">
                  <c:v>100</c:v>
                </c:pt>
                <c:pt idx="589">
                  <c:v>100</c:v>
                </c:pt>
                <c:pt idx="590">
                  <c:v>100</c:v>
                </c:pt>
                <c:pt idx="591">
                  <c:v>100</c:v>
                </c:pt>
                <c:pt idx="592">
                  <c:v>100</c:v>
                </c:pt>
                <c:pt idx="593">
                  <c:v>100</c:v>
                </c:pt>
                <c:pt idx="594">
                  <c:v>100</c:v>
                </c:pt>
                <c:pt idx="595">
                  <c:v>100</c:v>
                </c:pt>
                <c:pt idx="596">
                  <c:v>100</c:v>
                </c:pt>
                <c:pt idx="597">
                  <c:v>100</c:v>
                </c:pt>
                <c:pt idx="598">
                  <c:v>100</c:v>
                </c:pt>
                <c:pt idx="599">
                  <c:v>100</c:v>
                </c:pt>
                <c:pt idx="600">
                  <c:v>100</c:v>
                </c:pt>
              </c:numCache>
            </c:numRef>
          </c:yVal>
        </c:ser>
        <c:axId val="80217216"/>
        <c:axId val="80218752"/>
      </c:scatterChart>
      <c:valAx>
        <c:axId val="80217216"/>
        <c:scaling>
          <c:orientation val="minMax"/>
          <c:max val="1825"/>
        </c:scaling>
        <c:axPos val="b"/>
        <c:numFmt formatCode="General" sourceLinked="1"/>
        <c:tickLblPos val="none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80218752"/>
        <c:crosses val="autoZero"/>
        <c:crossBetween val="midCat"/>
        <c:majorUnit val="365"/>
      </c:valAx>
      <c:valAx>
        <c:axId val="80218752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80217216"/>
        <c:crosses val="autoZero"/>
        <c:crossBetween val="midCat"/>
        <c:majorUnit val="20"/>
      </c:valAx>
      <c:spPr>
        <a:solidFill>
          <a:srgbClr val="FFFFFF"/>
        </a:solidFill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ＭＳ ゴシック"/>
          <a:ea typeface="ＭＳ ゴシック"/>
          <a:cs typeface="ＭＳ ゴシック"/>
        </a:defRPr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autoTitleDeleted val="1"/>
    <c:plotArea>
      <c:layout>
        <c:manualLayout>
          <c:layoutTarget val="inner"/>
          <c:xMode val="edge"/>
          <c:yMode val="edge"/>
          <c:x val="0.11022590656372763"/>
          <c:y val="0.16812227074235819"/>
          <c:w val="0.74103681762120532"/>
          <c:h val="0.5917030567685595"/>
        </c:manualLayout>
      </c:layout>
      <c:scatterChart>
        <c:scatterStyle val="lineMarker"/>
        <c:ser>
          <c:idx val="2"/>
          <c:order val="0"/>
          <c:tx>
            <c:v>Ｃ群</c:v>
          </c:tx>
          <c:spPr>
            <a:ln w="12700">
              <a:solidFill>
                <a:srgbClr val="1FB714"/>
              </a:solidFill>
              <a:prstDash val="solid"/>
            </a:ln>
          </c:spPr>
          <c:marker>
            <c:symbol val="none"/>
          </c:marker>
          <c:xVal>
            <c:numRef>
              <c:f>GROUPC!$P$20:$P$620</c:f>
              <c:numCache>
                <c:formatCode>General</c:formatCode>
                <c:ptCount val="6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</c:numCache>
            </c:numRef>
          </c:xVal>
          <c:yVal>
            <c:numRef>
              <c:f>GROUPC!$Q$20:$Q$620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</c:v>
                </c:pt>
                <c:pt idx="241">
                  <c:v>100</c:v>
                </c:pt>
                <c:pt idx="242">
                  <c:v>100</c:v>
                </c:pt>
                <c:pt idx="243">
                  <c:v>100</c:v>
                </c:pt>
                <c:pt idx="244">
                  <c:v>100</c:v>
                </c:pt>
                <c:pt idx="245">
                  <c:v>100</c:v>
                </c:pt>
                <c:pt idx="246">
                  <c:v>100</c:v>
                </c:pt>
                <c:pt idx="247">
                  <c:v>100</c:v>
                </c:pt>
                <c:pt idx="248">
                  <c:v>100</c:v>
                </c:pt>
                <c:pt idx="249">
                  <c:v>100</c:v>
                </c:pt>
                <c:pt idx="250">
                  <c:v>100</c:v>
                </c:pt>
                <c:pt idx="251">
                  <c:v>100</c:v>
                </c:pt>
                <c:pt idx="252">
                  <c:v>100</c:v>
                </c:pt>
                <c:pt idx="253">
                  <c:v>100</c:v>
                </c:pt>
                <c:pt idx="254">
                  <c:v>100</c:v>
                </c:pt>
                <c:pt idx="255">
                  <c:v>100</c:v>
                </c:pt>
                <c:pt idx="256">
                  <c:v>100</c:v>
                </c:pt>
                <c:pt idx="257">
                  <c:v>100</c:v>
                </c:pt>
                <c:pt idx="258">
                  <c:v>100</c:v>
                </c:pt>
                <c:pt idx="259">
                  <c:v>100</c:v>
                </c:pt>
                <c:pt idx="260">
                  <c:v>100</c:v>
                </c:pt>
                <c:pt idx="261">
                  <c:v>100</c:v>
                </c:pt>
                <c:pt idx="262">
                  <c:v>100</c:v>
                </c:pt>
                <c:pt idx="263">
                  <c:v>100</c:v>
                </c:pt>
                <c:pt idx="264">
                  <c:v>100</c:v>
                </c:pt>
                <c:pt idx="265">
                  <c:v>100</c:v>
                </c:pt>
                <c:pt idx="266">
                  <c:v>100</c:v>
                </c:pt>
                <c:pt idx="267">
                  <c:v>100</c:v>
                </c:pt>
                <c:pt idx="268">
                  <c:v>100</c:v>
                </c:pt>
                <c:pt idx="269">
                  <c:v>100</c:v>
                </c:pt>
                <c:pt idx="270">
                  <c:v>100</c:v>
                </c:pt>
                <c:pt idx="271">
                  <c:v>100</c:v>
                </c:pt>
                <c:pt idx="272">
                  <c:v>100</c:v>
                </c:pt>
                <c:pt idx="273">
                  <c:v>100</c:v>
                </c:pt>
                <c:pt idx="274">
                  <c:v>100</c:v>
                </c:pt>
                <c:pt idx="275">
                  <c:v>100</c:v>
                </c:pt>
                <c:pt idx="276">
                  <c:v>100</c:v>
                </c:pt>
                <c:pt idx="277">
                  <c:v>100</c:v>
                </c:pt>
                <c:pt idx="278">
                  <c:v>100</c:v>
                </c:pt>
                <c:pt idx="279">
                  <c:v>100</c:v>
                </c:pt>
                <c:pt idx="280">
                  <c:v>100</c:v>
                </c:pt>
                <c:pt idx="281">
                  <c:v>100</c:v>
                </c:pt>
                <c:pt idx="282">
                  <c:v>100</c:v>
                </c:pt>
                <c:pt idx="283">
                  <c:v>100</c:v>
                </c:pt>
                <c:pt idx="284">
                  <c:v>100</c:v>
                </c:pt>
                <c:pt idx="285">
                  <c:v>100</c:v>
                </c:pt>
                <c:pt idx="286">
                  <c:v>100</c:v>
                </c:pt>
                <c:pt idx="287">
                  <c:v>100</c:v>
                </c:pt>
                <c:pt idx="288">
                  <c:v>100</c:v>
                </c:pt>
                <c:pt idx="289">
                  <c:v>100</c:v>
                </c:pt>
                <c:pt idx="290">
                  <c:v>100</c:v>
                </c:pt>
                <c:pt idx="291">
                  <c:v>100</c:v>
                </c:pt>
                <c:pt idx="292">
                  <c:v>100</c:v>
                </c:pt>
                <c:pt idx="293">
                  <c:v>100</c:v>
                </c:pt>
                <c:pt idx="294">
                  <c:v>100</c:v>
                </c:pt>
                <c:pt idx="295">
                  <c:v>100</c:v>
                </c:pt>
                <c:pt idx="296">
                  <c:v>100</c:v>
                </c:pt>
                <c:pt idx="297">
                  <c:v>100</c:v>
                </c:pt>
                <c:pt idx="298">
                  <c:v>100</c:v>
                </c:pt>
                <c:pt idx="299">
                  <c:v>100</c:v>
                </c:pt>
                <c:pt idx="300">
                  <c:v>100</c:v>
                </c:pt>
                <c:pt idx="301">
                  <c:v>100</c:v>
                </c:pt>
                <c:pt idx="302">
                  <c:v>100</c:v>
                </c:pt>
                <c:pt idx="303">
                  <c:v>100</c:v>
                </c:pt>
                <c:pt idx="304">
                  <c:v>100</c:v>
                </c:pt>
                <c:pt idx="305">
                  <c:v>100</c:v>
                </c:pt>
                <c:pt idx="306">
                  <c:v>100</c:v>
                </c:pt>
                <c:pt idx="307">
                  <c:v>100</c:v>
                </c:pt>
                <c:pt idx="308">
                  <c:v>100</c:v>
                </c:pt>
                <c:pt idx="309">
                  <c:v>100</c:v>
                </c:pt>
                <c:pt idx="310">
                  <c:v>100</c:v>
                </c:pt>
                <c:pt idx="311">
                  <c:v>100</c:v>
                </c:pt>
                <c:pt idx="312">
                  <c:v>100</c:v>
                </c:pt>
                <c:pt idx="313">
                  <c:v>100</c:v>
                </c:pt>
                <c:pt idx="314">
                  <c:v>100</c:v>
                </c:pt>
                <c:pt idx="315">
                  <c:v>100</c:v>
                </c:pt>
                <c:pt idx="316">
                  <c:v>100</c:v>
                </c:pt>
                <c:pt idx="317">
                  <c:v>100</c:v>
                </c:pt>
                <c:pt idx="318">
                  <c:v>100</c:v>
                </c:pt>
                <c:pt idx="319">
                  <c:v>100</c:v>
                </c:pt>
                <c:pt idx="320">
                  <c:v>100</c:v>
                </c:pt>
                <c:pt idx="321">
                  <c:v>100</c:v>
                </c:pt>
                <c:pt idx="322">
                  <c:v>100</c:v>
                </c:pt>
                <c:pt idx="323">
                  <c:v>100</c:v>
                </c:pt>
                <c:pt idx="324">
                  <c:v>100</c:v>
                </c:pt>
                <c:pt idx="325">
                  <c:v>100</c:v>
                </c:pt>
                <c:pt idx="326">
                  <c:v>100</c:v>
                </c:pt>
                <c:pt idx="327">
                  <c:v>100</c:v>
                </c:pt>
                <c:pt idx="328">
                  <c:v>100</c:v>
                </c:pt>
                <c:pt idx="329">
                  <c:v>100</c:v>
                </c:pt>
                <c:pt idx="330">
                  <c:v>100</c:v>
                </c:pt>
                <c:pt idx="331">
                  <c:v>100</c:v>
                </c:pt>
                <c:pt idx="332">
                  <c:v>100</c:v>
                </c:pt>
                <c:pt idx="333">
                  <c:v>100</c:v>
                </c:pt>
                <c:pt idx="334">
                  <c:v>100</c:v>
                </c:pt>
                <c:pt idx="335">
                  <c:v>100</c:v>
                </c:pt>
                <c:pt idx="336">
                  <c:v>100</c:v>
                </c:pt>
                <c:pt idx="337">
                  <c:v>100</c:v>
                </c:pt>
                <c:pt idx="338">
                  <c:v>100</c:v>
                </c:pt>
                <c:pt idx="339">
                  <c:v>100</c:v>
                </c:pt>
                <c:pt idx="340">
                  <c:v>100</c:v>
                </c:pt>
                <c:pt idx="341">
                  <c:v>100</c:v>
                </c:pt>
                <c:pt idx="342">
                  <c:v>100</c:v>
                </c:pt>
                <c:pt idx="343">
                  <c:v>100</c:v>
                </c:pt>
                <c:pt idx="344">
                  <c:v>100</c:v>
                </c:pt>
                <c:pt idx="345">
                  <c:v>100</c:v>
                </c:pt>
                <c:pt idx="346">
                  <c:v>100</c:v>
                </c:pt>
                <c:pt idx="347">
                  <c:v>100</c:v>
                </c:pt>
                <c:pt idx="348">
                  <c:v>100</c:v>
                </c:pt>
                <c:pt idx="349">
                  <c:v>100</c:v>
                </c:pt>
                <c:pt idx="350">
                  <c:v>100</c:v>
                </c:pt>
                <c:pt idx="351">
                  <c:v>100</c:v>
                </c:pt>
                <c:pt idx="352">
                  <c:v>100</c:v>
                </c:pt>
                <c:pt idx="353">
                  <c:v>100</c:v>
                </c:pt>
                <c:pt idx="354">
                  <c:v>100</c:v>
                </c:pt>
                <c:pt idx="355">
                  <c:v>100</c:v>
                </c:pt>
                <c:pt idx="356">
                  <c:v>100</c:v>
                </c:pt>
                <c:pt idx="357">
                  <c:v>100</c:v>
                </c:pt>
                <c:pt idx="358">
                  <c:v>100</c:v>
                </c:pt>
                <c:pt idx="359">
                  <c:v>100</c:v>
                </c:pt>
                <c:pt idx="360">
                  <c:v>100</c:v>
                </c:pt>
                <c:pt idx="361">
                  <c:v>100</c:v>
                </c:pt>
                <c:pt idx="362">
                  <c:v>100</c:v>
                </c:pt>
                <c:pt idx="363">
                  <c:v>100</c:v>
                </c:pt>
                <c:pt idx="364">
                  <c:v>100</c:v>
                </c:pt>
                <c:pt idx="365">
                  <c:v>100</c:v>
                </c:pt>
                <c:pt idx="366">
                  <c:v>100</c:v>
                </c:pt>
                <c:pt idx="367">
                  <c:v>100</c:v>
                </c:pt>
                <c:pt idx="368">
                  <c:v>100</c:v>
                </c:pt>
                <c:pt idx="369">
                  <c:v>100</c:v>
                </c:pt>
                <c:pt idx="370">
                  <c:v>100</c:v>
                </c:pt>
                <c:pt idx="371">
                  <c:v>100</c:v>
                </c:pt>
                <c:pt idx="372">
                  <c:v>100</c:v>
                </c:pt>
                <c:pt idx="373">
                  <c:v>100</c:v>
                </c:pt>
                <c:pt idx="374">
                  <c:v>100</c:v>
                </c:pt>
                <c:pt idx="375">
                  <c:v>100</c:v>
                </c:pt>
                <c:pt idx="376">
                  <c:v>100</c:v>
                </c:pt>
                <c:pt idx="377">
                  <c:v>100</c:v>
                </c:pt>
                <c:pt idx="378">
                  <c:v>100</c:v>
                </c:pt>
                <c:pt idx="379">
                  <c:v>100</c:v>
                </c:pt>
                <c:pt idx="380">
                  <c:v>100</c:v>
                </c:pt>
                <c:pt idx="381">
                  <c:v>100</c:v>
                </c:pt>
                <c:pt idx="382">
                  <c:v>100</c:v>
                </c:pt>
                <c:pt idx="383">
                  <c:v>100</c:v>
                </c:pt>
                <c:pt idx="384">
                  <c:v>100</c:v>
                </c:pt>
                <c:pt idx="385">
                  <c:v>100</c:v>
                </c:pt>
                <c:pt idx="386">
                  <c:v>100</c:v>
                </c:pt>
                <c:pt idx="387">
                  <c:v>100</c:v>
                </c:pt>
                <c:pt idx="388">
                  <c:v>100</c:v>
                </c:pt>
                <c:pt idx="389">
                  <c:v>100</c:v>
                </c:pt>
                <c:pt idx="390">
                  <c:v>100</c:v>
                </c:pt>
                <c:pt idx="391">
                  <c:v>100</c:v>
                </c:pt>
                <c:pt idx="392">
                  <c:v>100</c:v>
                </c:pt>
                <c:pt idx="393">
                  <c:v>100</c:v>
                </c:pt>
                <c:pt idx="394">
                  <c:v>100</c:v>
                </c:pt>
                <c:pt idx="395">
                  <c:v>100</c:v>
                </c:pt>
                <c:pt idx="396">
                  <c:v>100</c:v>
                </c:pt>
                <c:pt idx="397">
                  <c:v>100</c:v>
                </c:pt>
                <c:pt idx="398">
                  <c:v>100</c:v>
                </c:pt>
                <c:pt idx="399">
                  <c:v>100</c:v>
                </c:pt>
                <c:pt idx="400">
                  <c:v>100</c:v>
                </c:pt>
                <c:pt idx="401">
                  <c:v>100</c:v>
                </c:pt>
                <c:pt idx="402">
                  <c:v>100</c:v>
                </c:pt>
                <c:pt idx="403">
                  <c:v>100</c:v>
                </c:pt>
                <c:pt idx="404">
                  <c:v>100</c:v>
                </c:pt>
                <c:pt idx="405">
                  <c:v>100</c:v>
                </c:pt>
                <c:pt idx="406">
                  <c:v>100</c:v>
                </c:pt>
                <c:pt idx="407">
                  <c:v>100</c:v>
                </c:pt>
                <c:pt idx="408">
                  <c:v>100</c:v>
                </c:pt>
                <c:pt idx="409">
                  <c:v>100</c:v>
                </c:pt>
                <c:pt idx="410">
                  <c:v>100</c:v>
                </c:pt>
                <c:pt idx="411">
                  <c:v>100</c:v>
                </c:pt>
                <c:pt idx="412">
                  <c:v>100</c:v>
                </c:pt>
                <c:pt idx="413">
                  <c:v>100</c:v>
                </c:pt>
                <c:pt idx="414">
                  <c:v>100</c:v>
                </c:pt>
                <c:pt idx="415">
                  <c:v>100</c:v>
                </c:pt>
                <c:pt idx="416">
                  <c:v>100</c:v>
                </c:pt>
                <c:pt idx="417">
                  <c:v>100</c:v>
                </c:pt>
                <c:pt idx="418">
                  <c:v>100</c:v>
                </c:pt>
                <c:pt idx="419">
                  <c:v>100</c:v>
                </c:pt>
                <c:pt idx="420">
                  <c:v>100</c:v>
                </c:pt>
                <c:pt idx="421">
                  <c:v>100</c:v>
                </c:pt>
                <c:pt idx="422">
                  <c:v>100</c:v>
                </c:pt>
                <c:pt idx="423">
                  <c:v>100</c:v>
                </c:pt>
                <c:pt idx="424">
                  <c:v>100</c:v>
                </c:pt>
                <c:pt idx="425">
                  <c:v>100</c:v>
                </c:pt>
                <c:pt idx="426">
                  <c:v>100</c:v>
                </c:pt>
                <c:pt idx="427">
                  <c:v>100</c:v>
                </c:pt>
                <c:pt idx="428">
                  <c:v>100</c:v>
                </c:pt>
                <c:pt idx="429">
                  <c:v>100</c:v>
                </c:pt>
                <c:pt idx="430">
                  <c:v>100</c:v>
                </c:pt>
                <c:pt idx="431">
                  <c:v>100</c:v>
                </c:pt>
                <c:pt idx="432">
                  <c:v>100</c:v>
                </c:pt>
                <c:pt idx="433">
                  <c:v>100</c:v>
                </c:pt>
                <c:pt idx="434">
                  <c:v>100</c:v>
                </c:pt>
                <c:pt idx="435">
                  <c:v>100</c:v>
                </c:pt>
                <c:pt idx="436">
                  <c:v>100</c:v>
                </c:pt>
                <c:pt idx="437">
                  <c:v>100</c:v>
                </c:pt>
                <c:pt idx="438">
                  <c:v>100</c:v>
                </c:pt>
                <c:pt idx="439">
                  <c:v>100</c:v>
                </c:pt>
                <c:pt idx="440">
                  <c:v>100</c:v>
                </c:pt>
                <c:pt idx="441">
                  <c:v>100</c:v>
                </c:pt>
                <c:pt idx="442">
                  <c:v>100</c:v>
                </c:pt>
                <c:pt idx="443">
                  <c:v>100</c:v>
                </c:pt>
                <c:pt idx="444">
                  <c:v>100</c:v>
                </c:pt>
                <c:pt idx="445">
                  <c:v>100</c:v>
                </c:pt>
                <c:pt idx="446">
                  <c:v>100</c:v>
                </c:pt>
                <c:pt idx="447">
                  <c:v>100</c:v>
                </c:pt>
                <c:pt idx="448">
                  <c:v>100</c:v>
                </c:pt>
                <c:pt idx="449">
                  <c:v>100</c:v>
                </c:pt>
                <c:pt idx="450">
                  <c:v>100</c:v>
                </c:pt>
                <c:pt idx="451">
                  <c:v>100</c:v>
                </c:pt>
                <c:pt idx="452">
                  <c:v>100</c:v>
                </c:pt>
                <c:pt idx="453">
                  <c:v>100</c:v>
                </c:pt>
                <c:pt idx="454">
                  <c:v>100</c:v>
                </c:pt>
                <c:pt idx="455">
                  <c:v>100</c:v>
                </c:pt>
                <c:pt idx="456">
                  <c:v>100</c:v>
                </c:pt>
                <c:pt idx="457">
                  <c:v>100</c:v>
                </c:pt>
                <c:pt idx="458">
                  <c:v>100</c:v>
                </c:pt>
                <c:pt idx="459">
                  <c:v>100</c:v>
                </c:pt>
                <c:pt idx="460">
                  <c:v>100</c:v>
                </c:pt>
                <c:pt idx="461">
                  <c:v>100</c:v>
                </c:pt>
                <c:pt idx="462">
                  <c:v>100</c:v>
                </c:pt>
                <c:pt idx="463">
                  <c:v>100</c:v>
                </c:pt>
                <c:pt idx="464">
                  <c:v>100</c:v>
                </c:pt>
                <c:pt idx="465">
                  <c:v>100</c:v>
                </c:pt>
                <c:pt idx="466">
                  <c:v>100</c:v>
                </c:pt>
                <c:pt idx="467">
                  <c:v>100</c:v>
                </c:pt>
                <c:pt idx="468">
                  <c:v>100</c:v>
                </c:pt>
                <c:pt idx="469">
                  <c:v>100</c:v>
                </c:pt>
                <c:pt idx="470">
                  <c:v>100</c:v>
                </c:pt>
                <c:pt idx="471">
                  <c:v>100</c:v>
                </c:pt>
                <c:pt idx="472">
                  <c:v>100</c:v>
                </c:pt>
                <c:pt idx="473">
                  <c:v>100</c:v>
                </c:pt>
                <c:pt idx="474">
                  <c:v>100</c:v>
                </c:pt>
                <c:pt idx="475">
                  <c:v>100</c:v>
                </c:pt>
                <c:pt idx="476">
                  <c:v>100</c:v>
                </c:pt>
                <c:pt idx="477">
                  <c:v>100</c:v>
                </c:pt>
                <c:pt idx="478">
                  <c:v>100</c:v>
                </c:pt>
                <c:pt idx="479">
                  <c:v>100</c:v>
                </c:pt>
                <c:pt idx="480">
                  <c:v>100</c:v>
                </c:pt>
                <c:pt idx="481">
                  <c:v>100</c:v>
                </c:pt>
                <c:pt idx="482">
                  <c:v>100</c:v>
                </c:pt>
                <c:pt idx="483">
                  <c:v>100</c:v>
                </c:pt>
                <c:pt idx="484">
                  <c:v>100</c:v>
                </c:pt>
                <c:pt idx="485">
                  <c:v>100</c:v>
                </c:pt>
                <c:pt idx="486">
                  <c:v>100</c:v>
                </c:pt>
                <c:pt idx="487">
                  <c:v>100</c:v>
                </c:pt>
                <c:pt idx="488">
                  <c:v>100</c:v>
                </c:pt>
                <c:pt idx="489">
                  <c:v>100</c:v>
                </c:pt>
                <c:pt idx="490">
                  <c:v>100</c:v>
                </c:pt>
                <c:pt idx="491">
                  <c:v>100</c:v>
                </c:pt>
                <c:pt idx="492">
                  <c:v>100</c:v>
                </c:pt>
                <c:pt idx="493">
                  <c:v>100</c:v>
                </c:pt>
                <c:pt idx="494">
                  <c:v>100</c:v>
                </c:pt>
                <c:pt idx="495">
                  <c:v>100</c:v>
                </c:pt>
                <c:pt idx="496">
                  <c:v>100</c:v>
                </c:pt>
                <c:pt idx="497">
                  <c:v>100</c:v>
                </c:pt>
                <c:pt idx="498">
                  <c:v>100</c:v>
                </c:pt>
                <c:pt idx="499">
                  <c:v>100</c:v>
                </c:pt>
                <c:pt idx="500">
                  <c:v>100</c:v>
                </c:pt>
                <c:pt idx="501">
                  <c:v>100</c:v>
                </c:pt>
                <c:pt idx="502">
                  <c:v>100</c:v>
                </c:pt>
                <c:pt idx="503">
                  <c:v>100</c:v>
                </c:pt>
                <c:pt idx="504">
                  <c:v>100</c:v>
                </c:pt>
                <c:pt idx="505">
                  <c:v>100</c:v>
                </c:pt>
                <c:pt idx="506">
                  <c:v>100</c:v>
                </c:pt>
                <c:pt idx="507">
                  <c:v>100</c:v>
                </c:pt>
                <c:pt idx="508">
                  <c:v>100</c:v>
                </c:pt>
                <c:pt idx="509">
                  <c:v>100</c:v>
                </c:pt>
                <c:pt idx="510">
                  <c:v>100</c:v>
                </c:pt>
                <c:pt idx="511">
                  <c:v>100</c:v>
                </c:pt>
                <c:pt idx="512">
                  <c:v>100</c:v>
                </c:pt>
                <c:pt idx="513">
                  <c:v>100</c:v>
                </c:pt>
                <c:pt idx="514">
                  <c:v>100</c:v>
                </c:pt>
                <c:pt idx="515">
                  <c:v>100</c:v>
                </c:pt>
                <c:pt idx="516">
                  <c:v>100</c:v>
                </c:pt>
                <c:pt idx="517">
                  <c:v>100</c:v>
                </c:pt>
                <c:pt idx="518">
                  <c:v>100</c:v>
                </c:pt>
                <c:pt idx="519">
                  <c:v>100</c:v>
                </c:pt>
                <c:pt idx="520">
                  <c:v>100</c:v>
                </c:pt>
                <c:pt idx="521">
                  <c:v>100</c:v>
                </c:pt>
                <c:pt idx="522">
                  <c:v>100</c:v>
                </c:pt>
                <c:pt idx="523">
                  <c:v>100</c:v>
                </c:pt>
                <c:pt idx="524">
                  <c:v>100</c:v>
                </c:pt>
                <c:pt idx="525">
                  <c:v>100</c:v>
                </c:pt>
                <c:pt idx="526">
                  <c:v>100</c:v>
                </c:pt>
                <c:pt idx="527">
                  <c:v>100</c:v>
                </c:pt>
                <c:pt idx="528">
                  <c:v>100</c:v>
                </c:pt>
                <c:pt idx="529">
                  <c:v>100</c:v>
                </c:pt>
                <c:pt idx="530">
                  <c:v>100</c:v>
                </c:pt>
                <c:pt idx="531">
                  <c:v>100</c:v>
                </c:pt>
                <c:pt idx="532">
                  <c:v>100</c:v>
                </c:pt>
                <c:pt idx="533">
                  <c:v>100</c:v>
                </c:pt>
                <c:pt idx="534">
                  <c:v>100</c:v>
                </c:pt>
                <c:pt idx="535">
                  <c:v>100</c:v>
                </c:pt>
                <c:pt idx="536">
                  <c:v>100</c:v>
                </c:pt>
                <c:pt idx="537">
                  <c:v>100</c:v>
                </c:pt>
                <c:pt idx="538">
                  <c:v>100</c:v>
                </c:pt>
                <c:pt idx="539">
                  <c:v>100</c:v>
                </c:pt>
                <c:pt idx="540">
                  <c:v>100</c:v>
                </c:pt>
                <c:pt idx="541">
                  <c:v>100</c:v>
                </c:pt>
                <c:pt idx="542">
                  <c:v>100</c:v>
                </c:pt>
                <c:pt idx="543">
                  <c:v>100</c:v>
                </c:pt>
                <c:pt idx="544">
                  <c:v>100</c:v>
                </c:pt>
                <c:pt idx="545">
                  <c:v>100</c:v>
                </c:pt>
                <c:pt idx="546">
                  <c:v>100</c:v>
                </c:pt>
                <c:pt idx="547">
                  <c:v>100</c:v>
                </c:pt>
                <c:pt idx="548">
                  <c:v>100</c:v>
                </c:pt>
                <c:pt idx="549">
                  <c:v>100</c:v>
                </c:pt>
                <c:pt idx="550">
                  <c:v>100</c:v>
                </c:pt>
                <c:pt idx="551">
                  <c:v>100</c:v>
                </c:pt>
                <c:pt idx="552">
                  <c:v>100</c:v>
                </c:pt>
                <c:pt idx="553">
                  <c:v>100</c:v>
                </c:pt>
                <c:pt idx="554">
                  <c:v>100</c:v>
                </c:pt>
                <c:pt idx="555">
                  <c:v>100</c:v>
                </c:pt>
                <c:pt idx="556">
                  <c:v>100</c:v>
                </c:pt>
                <c:pt idx="557">
                  <c:v>100</c:v>
                </c:pt>
                <c:pt idx="558">
                  <c:v>100</c:v>
                </c:pt>
                <c:pt idx="559">
                  <c:v>100</c:v>
                </c:pt>
                <c:pt idx="560">
                  <c:v>100</c:v>
                </c:pt>
                <c:pt idx="561">
                  <c:v>100</c:v>
                </c:pt>
                <c:pt idx="562">
                  <c:v>100</c:v>
                </c:pt>
                <c:pt idx="563">
                  <c:v>100</c:v>
                </c:pt>
                <c:pt idx="564">
                  <c:v>100</c:v>
                </c:pt>
                <c:pt idx="565">
                  <c:v>100</c:v>
                </c:pt>
                <c:pt idx="566">
                  <c:v>100</c:v>
                </c:pt>
                <c:pt idx="567">
                  <c:v>100</c:v>
                </c:pt>
                <c:pt idx="568">
                  <c:v>100</c:v>
                </c:pt>
                <c:pt idx="569">
                  <c:v>100</c:v>
                </c:pt>
                <c:pt idx="570">
                  <c:v>100</c:v>
                </c:pt>
                <c:pt idx="571">
                  <c:v>100</c:v>
                </c:pt>
                <c:pt idx="572">
                  <c:v>100</c:v>
                </c:pt>
                <c:pt idx="573">
                  <c:v>100</c:v>
                </c:pt>
                <c:pt idx="574">
                  <c:v>100</c:v>
                </c:pt>
                <c:pt idx="575">
                  <c:v>100</c:v>
                </c:pt>
                <c:pt idx="576">
                  <c:v>100</c:v>
                </c:pt>
                <c:pt idx="577">
                  <c:v>100</c:v>
                </c:pt>
                <c:pt idx="578">
                  <c:v>100</c:v>
                </c:pt>
                <c:pt idx="579">
                  <c:v>100</c:v>
                </c:pt>
                <c:pt idx="580">
                  <c:v>100</c:v>
                </c:pt>
                <c:pt idx="581">
                  <c:v>100</c:v>
                </c:pt>
                <c:pt idx="582">
                  <c:v>100</c:v>
                </c:pt>
                <c:pt idx="583">
                  <c:v>100</c:v>
                </c:pt>
                <c:pt idx="584">
                  <c:v>100</c:v>
                </c:pt>
                <c:pt idx="585">
                  <c:v>100</c:v>
                </c:pt>
                <c:pt idx="586">
                  <c:v>100</c:v>
                </c:pt>
                <c:pt idx="587">
                  <c:v>100</c:v>
                </c:pt>
                <c:pt idx="588">
                  <c:v>100</c:v>
                </c:pt>
                <c:pt idx="589">
                  <c:v>100</c:v>
                </c:pt>
                <c:pt idx="590">
                  <c:v>100</c:v>
                </c:pt>
                <c:pt idx="591">
                  <c:v>100</c:v>
                </c:pt>
                <c:pt idx="592">
                  <c:v>100</c:v>
                </c:pt>
                <c:pt idx="593">
                  <c:v>100</c:v>
                </c:pt>
                <c:pt idx="594">
                  <c:v>100</c:v>
                </c:pt>
                <c:pt idx="595">
                  <c:v>100</c:v>
                </c:pt>
                <c:pt idx="596">
                  <c:v>100</c:v>
                </c:pt>
                <c:pt idx="597">
                  <c:v>100</c:v>
                </c:pt>
                <c:pt idx="598">
                  <c:v>100</c:v>
                </c:pt>
                <c:pt idx="599">
                  <c:v>100</c:v>
                </c:pt>
                <c:pt idx="600">
                  <c:v>100</c:v>
                </c:pt>
              </c:numCache>
            </c:numRef>
          </c:yVal>
        </c:ser>
        <c:axId val="82384768"/>
        <c:axId val="82386304"/>
      </c:scatterChart>
      <c:valAx>
        <c:axId val="82384768"/>
        <c:scaling>
          <c:orientation val="minMax"/>
          <c:max val="1825"/>
        </c:scaling>
        <c:delete val="1"/>
        <c:axPos val="b"/>
        <c:numFmt formatCode="General" sourceLinked="1"/>
        <c:tickLblPos val="none"/>
        <c:crossAx val="82386304"/>
        <c:crosses val="autoZero"/>
        <c:crossBetween val="midCat"/>
        <c:majorUnit val="365"/>
      </c:valAx>
      <c:valAx>
        <c:axId val="82386304"/>
        <c:scaling>
          <c:orientation val="minMax"/>
          <c:max val="100"/>
          <c:min val="0"/>
        </c:scaling>
        <c:delete val="1"/>
        <c:axPos val="l"/>
        <c:numFmt formatCode="General" sourceLinked="1"/>
        <c:tickLblPos val="none"/>
        <c:crossAx val="82384768"/>
        <c:crosses val="autoZero"/>
        <c:crossBetween val="midCat"/>
        <c:majorUnit val="20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ＭＳ ゴシック"/>
          <a:ea typeface="ＭＳ ゴシック"/>
          <a:cs typeface="ＭＳ ゴシック"/>
        </a:defRPr>
      </a:pPr>
      <a:endParaRPr lang="ja-JP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4E9FE-741C-45E6-82D7-2A147A56E457}" type="datetimeFigureOut">
              <a:rPr kumimoji="1" lang="ja-JP" altLang="en-US" smtClean="0"/>
              <a:pPr/>
              <a:t>2017/1/17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86C73-2462-4A73-BDBD-339900C39CF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"/>
          <p:cNvGraphicFramePr>
            <a:graphicFrameLocks/>
          </p:cNvGraphicFramePr>
          <p:nvPr/>
        </p:nvGraphicFramePr>
        <p:xfrm>
          <a:off x="1138237" y="1400175"/>
          <a:ext cx="7172325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1"/>
          <p:cNvGraphicFramePr>
            <a:graphicFrameLocks/>
          </p:cNvGraphicFramePr>
          <p:nvPr/>
        </p:nvGraphicFramePr>
        <p:xfrm>
          <a:off x="985837" y="1247775"/>
          <a:ext cx="7172325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6615613" y="255561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high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633373" y="342900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low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85146" y="4149080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latin typeface="Times New Roman" pitchFamily="18" charset="0"/>
                <a:cs typeface="Times New Roman" pitchFamily="18" charset="0"/>
              </a:rPr>
              <a:t>p = 0.15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30154" y="47158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998506" y="47158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078626" y="47158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896620" y="47158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976740" y="47158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 rot="16200000">
            <a:off x="100727" y="3134191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Overall survival rate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131840" y="5013176"/>
            <a:ext cx="2967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Postoperative period (years)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564214" y="15475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河合秀樹</dc:creator>
  <cp:lastModifiedBy>河合秀樹</cp:lastModifiedBy>
  <cp:revision>4</cp:revision>
  <dcterms:created xsi:type="dcterms:W3CDTF">2016-12-14T06:58:40Z</dcterms:created>
  <dcterms:modified xsi:type="dcterms:W3CDTF">2017-01-17T05:38:16Z</dcterms:modified>
</cp:coreProperties>
</file>