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0116800" cy="10058400"/>
  <p:notesSz cx="6858000" cy="9144000"/>
  <p:defaultTextStyle>
    <a:defPPr>
      <a:defRPr lang="en-US"/>
    </a:defPPr>
    <a:lvl1pPr marL="0" algn="l" defTabSz="86210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1pPr>
    <a:lvl2pPr marL="862105" algn="l" defTabSz="86210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2pPr>
    <a:lvl3pPr marL="1724210" algn="l" defTabSz="86210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3pPr>
    <a:lvl4pPr marL="2586317" algn="l" defTabSz="86210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4pPr>
    <a:lvl5pPr marL="3448422" algn="l" defTabSz="86210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5pPr>
    <a:lvl6pPr marL="4310527" algn="l" defTabSz="86210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6pPr>
    <a:lvl7pPr marL="5172632" algn="l" defTabSz="86210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7pPr>
    <a:lvl8pPr marL="6034739" algn="l" defTabSz="86210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8pPr>
    <a:lvl9pPr marL="6896844" algn="l" defTabSz="86210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9" d="100"/>
          <a:sy n="49" d="100"/>
        </p:scale>
        <p:origin x="-198" y="0"/>
      </p:cViewPr>
      <p:guideLst>
        <p:guide orient="horz" pos="3168"/>
        <p:guide pos="63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3124626"/>
            <a:ext cx="1709928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7520" y="5699760"/>
            <a:ext cx="1408176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62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24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86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448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10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172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034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896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92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4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84680" y="402804"/>
            <a:ext cx="452628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02804"/>
            <a:ext cx="1324356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70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1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088" y="6463453"/>
            <a:ext cx="17099280" cy="1997710"/>
          </a:xfrm>
        </p:spPr>
        <p:txBody>
          <a:bodyPr anchor="t"/>
          <a:lstStyle>
            <a:lvl1pPr algn="l">
              <a:defRPr sz="7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9088" y="4263181"/>
            <a:ext cx="17099280" cy="2200274"/>
          </a:xfrm>
        </p:spPr>
        <p:txBody>
          <a:bodyPr anchor="b"/>
          <a:lstStyle>
            <a:lvl1pPr marL="0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1pPr>
            <a:lvl2pPr marL="862105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2pPr>
            <a:lvl3pPr marL="172421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3pPr>
            <a:lvl4pPr marL="258631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4pPr>
            <a:lvl5pPr marL="3448422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5pPr>
            <a:lvl6pPr marL="431052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6pPr>
            <a:lvl7pPr marL="5172632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7pPr>
            <a:lvl8pPr marL="603473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8pPr>
            <a:lvl9pPr marL="6896844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7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346962"/>
            <a:ext cx="8884920" cy="6638078"/>
          </a:xfrm>
        </p:spPr>
        <p:txBody>
          <a:bodyPr/>
          <a:lstStyle>
            <a:lvl1pPr>
              <a:defRPr sz="5300"/>
            </a:lvl1pPr>
            <a:lvl2pPr>
              <a:defRPr sz="4500"/>
            </a:lvl2pPr>
            <a:lvl3pPr>
              <a:defRPr sz="37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26040" y="2346962"/>
            <a:ext cx="8884920" cy="6638078"/>
          </a:xfrm>
        </p:spPr>
        <p:txBody>
          <a:bodyPr/>
          <a:lstStyle>
            <a:lvl1pPr>
              <a:defRPr sz="5300"/>
            </a:lvl1pPr>
            <a:lvl2pPr>
              <a:defRPr sz="4500"/>
            </a:lvl2pPr>
            <a:lvl3pPr>
              <a:defRPr sz="37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3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1" y="2251501"/>
            <a:ext cx="8888414" cy="938317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62105" indent="0">
              <a:buNone/>
              <a:defRPr sz="3700" b="1"/>
            </a:lvl2pPr>
            <a:lvl3pPr marL="1724210" indent="0">
              <a:buNone/>
              <a:defRPr sz="3400" b="1"/>
            </a:lvl3pPr>
            <a:lvl4pPr marL="2586317" indent="0">
              <a:buNone/>
              <a:defRPr sz="3000" b="1"/>
            </a:lvl4pPr>
            <a:lvl5pPr marL="3448422" indent="0">
              <a:buNone/>
              <a:defRPr sz="3000" b="1"/>
            </a:lvl5pPr>
            <a:lvl6pPr marL="4310527" indent="0">
              <a:buNone/>
              <a:defRPr sz="3000" b="1"/>
            </a:lvl6pPr>
            <a:lvl7pPr marL="5172632" indent="0">
              <a:buNone/>
              <a:defRPr sz="3000" b="1"/>
            </a:lvl7pPr>
            <a:lvl8pPr marL="6034739" indent="0">
              <a:buNone/>
              <a:defRPr sz="3000" b="1"/>
            </a:lvl8pPr>
            <a:lvl9pPr marL="6896844" indent="0">
              <a:buNone/>
              <a:defRPr sz="3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41" y="3189818"/>
            <a:ext cx="8888414" cy="5795223"/>
          </a:xfrm>
        </p:spPr>
        <p:txBody>
          <a:bodyPr/>
          <a:lstStyle>
            <a:lvl1pPr>
              <a:defRPr sz="4500"/>
            </a:lvl1pPr>
            <a:lvl2pPr>
              <a:defRPr sz="37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19055" y="2251501"/>
            <a:ext cx="8891906" cy="938317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62105" indent="0">
              <a:buNone/>
              <a:defRPr sz="3700" b="1"/>
            </a:lvl2pPr>
            <a:lvl3pPr marL="1724210" indent="0">
              <a:buNone/>
              <a:defRPr sz="3400" b="1"/>
            </a:lvl3pPr>
            <a:lvl4pPr marL="2586317" indent="0">
              <a:buNone/>
              <a:defRPr sz="3000" b="1"/>
            </a:lvl4pPr>
            <a:lvl5pPr marL="3448422" indent="0">
              <a:buNone/>
              <a:defRPr sz="3000" b="1"/>
            </a:lvl5pPr>
            <a:lvl6pPr marL="4310527" indent="0">
              <a:buNone/>
              <a:defRPr sz="3000" b="1"/>
            </a:lvl6pPr>
            <a:lvl7pPr marL="5172632" indent="0">
              <a:buNone/>
              <a:defRPr sz="3000" b="1"/>
            </a:lvl7pPr>
            <a:lvl8pPr marL="6034739" indent="0">
              <a:buNone/>
              <a:defRPr sz="3000" b="1"/>
            </a:lvl8pPr>
            <a:lvl9pPr marL="6896844" indent="0">
              <a:buNone/>
              <a:defRPr sz="3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19055" y="3189818"/>
            <a:ext cx="8891906" cy="5795223"/>
          </a:xfrm>
        </p:spPr>
        <p:txBody>
          <a:bodyPr/>
          <a:lstStyle>
            <a:lvl1pPr>
              <a:defRPr sz="4500"/>
            </a:lvl1pPr>
            <a:lvl2pPr>
              <a:defRPr sz="37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67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66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3" y="400473"/>
            <a:ext cx="6618288" cy="1704340"/>
          </a:xfrm>
        </p:spPr>
        <p:txBody>
          <a:bodyPr anchor="b"/>
          <a:lstStyle>
            <a:lvl1pPr algn="l">
              <a:defRPr sz="3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5112" y="400475"/>
            <a:ext cx="11245850" cy="8584566"/>
          </a:xfrm>
        </p:spPr>
        <p:txBody>
          <a:bodyPr/>
          <a:lstStyle>
            <a:lvl1pPr>
              <a:defRPr sz="6100"/>
            </a:lvl1pPr>
            <a:lvl2pPr>
              <a:defRPr sz="5300"/>
            </a:lvl2pPr>
            <a:lvl3pPr>
              <a:defRPr sz="45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5843" y="2104815"/>
            <a:ext cx="6618288" cy="6880226"/>
          </a:xfrm>
        </p:spPr>
        <p:txBody>
          <a:bodyPr/>
          <a:lstStyle>
            <a:lvl1pPr marL="0" indent="0">
              <a:buNone/>
              <a:defRPr sz="2600"/>
            </a:lvl1pPr>
            <a:lvl2pPr marL="862105" indent="0">
              <a:buNone/>
              <a:defRPr sz="2300"/>
            </a:lvl2pPr>
            <a:lvl3pPr marL="1724210" indent="0">
              <a:buNone/>
              <a:defRPr sz="1900"/>
            </a:lvl3pPr>
            <a:lvl4pPr marL="2586317" indent="0">
              <a:buNone/>
              <a:defRPr sz="1700"/>
            </a:lvl4pPr>
            <a:lvl5pPr marL="3448422" indent="0">
              <a:buNone/>
              <a:defRPr sz="1700"/>
            </a:lvl5pPr>
            <a:lvl6pPr marL="4310527" indent="0">
              <a:buNone/>
              <a:defRPr sz="1700"/>
            </a:lvl6pPr>
            <a:lvl7pPr marL="5172632" indent="0">
              <a:buNone/>
              <a:defRPr sz="1700"/>
            </a:lvl7pPr>
            <a:lvl8pPr marL="6034739" indent="0">
              <a:buNone/>
              <a:defRPr sz="1700"/>
            </a:lvl8pPr>
            <a:lvl9pPr marL="6896844" indent="0">
              <a:buNone/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81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34" y="7040881"/>
            <a:ext cx="12070080" cy="831216"/>
          </a:xfrm>
        </p:spPr>
        <p:txBody>
          <a:bodyPr anchor="b"/>
          <a:lstStyle>
            <a:lvl1pPr algn="l">
              <a:defRPr sz="3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43034" y="898737"/>
            <a:ext cx="12070080" cy="6035040"/>
          </a:xfrm>
        </p:spPr>
        <p:txBody>
          <a:bodyPr/>
          <a:lstStyle>
            <a:lvl1pPr marL="0" indent="0">
              <a:buNone/>
              <a:defRPr sz="6100"/>
            </a:lvl1pPr>
            <a:lvl2pPr marL="862105" indent="0">
              <a:buNone/>
              <a:defRPr sz="5300"/>
            </a:lvl2pPr>
            <a:lvl3pPr marL="1724210" indent="0">
              <a:buNone/>
              <a:defRPr sz="4500"/>
            </a:lvl3pPr>
            <a:lvl4pPr marL="2586317" indent="0">
              <a:buNone/>
              <a:defRPr sz="3700"/>
            </a:lvl4pPr>
            <a:lvl5pPr marL="3448422" indent="0">
              <a:buNone/>
              <a:defRPr sz="3700"/>
            </a:lvl5pPr>
            <a:lvl6pPr marL="4310527" indent="0">
              <a:buNone/>
              <a:defRPr sz="3700"/>
            </a:lvl6pPr>
            <a:lvl7pPr marL="5172632" indent="0">
              <a:buNone/>
              <a:defRPr sz="3700"/>
            </a:lvl7pPr>
            <a:lvl8pPr marL="6034739" indent="0">
              <a:buNone/>
              <a:defRPr sz="3700"/>
            </a:lvl8pPr>
            <a:lvl9pPr marL="6896844" indent="0">
              <a:buNone/>
              <a:defRPr sz="3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34" y="7872097"/>
            <a:ext cx="12070080" cy="1180464"/>
          </a:xfrm>
        </p:spPr>
        <p:txBody>
          <a:bodyPr/>
          <a:lstStyle>
            <a:lvl1pPr marL="0" indent="0">
              <a:buNone/>
              <a:defRPr sz="2600"/>
            </a:lvl1pPr>
            <a:lvl2pPr marL="862105" indent="0">
              <a:buNone/>
              <a:defRPr sz="2300"/>
            </a:lvl2pPr>
            <a:lvl3pPr marL="1724210" indent="0">
              <a:buNone/>
              <a:defRPr sz="1900"/>
            </a:lvl3pPr>
            <a:lvl4pPr marL="2586317" indent="0">
              <a:buNone/>
              <a:defRPr sz="1700"/>
            </a:lvl4pPr>
            <a:lvl5pPr marL="3448422" indent="0">
              <a:buNone/>
              <a:defRPr sz="1700"/>
            </a:lvl5pPr>
            <a:lvl6pPr marL="4310527" indent="0">
              <a:buNone/>
              <a:defRPr sz="1700"/>
            </a:lvl6pPr>
            <a:lvl7pPr marL="5172632" indent="0">
              <a:buNone/>
              <a:defRPr sz="1700"/>
            </a:lvl7pPr>
            <a:lvl8pPr marL="6034739" indent="0">
              <a:buNone/>
              <a:defRPr sz="1700"/>
            </a:lvl8pPr>
            <a:lvl9pPr marL="6896844" indent="0">
              <a:buNone/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3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02803"/>
            <a:ext cx="18105120" cy="1676400"/>
          </a:xfrm>
          <a:prstGeom prst="rect">
            <a:avLst/>
          </a:prstGeom>
        </p:spPr>
        <p:txBody>
          <a:bodyPr vert="horz" lIns="172421" tIns="86210" rIns="172421" bIns="8621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346962"/>
            <a:ext cx="18105120" cy="6638078"/>
          </a:xfrm>
          <a:prstGeom prst="rect">
            <a:avLst/>
          </a:prstGeom>
        </p:spPr>
        <p:txBody>
          <a:bodyPr vert="horz" lIns="172421" tIns="86210" rIns="172421" bIns="8621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9322648"/>
            <a:ext cx="4693920" cy="535517"/>
          </a:xfrm>
          <a:prstGeom prst="rect">
            <a:avLst/>
          </a:prstGeom>
        </p:spPr>
        <p:txBody>
          <a:bodyPr vert="horz" lIns="172421" tIns="86210" rIns="172421" bIns="86210" rtlCol="0" anchor="ctr"/>
          <a:lstStyle>
            <a:lvl1pPr algn="l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5B25A-CD34-FD48-BE47-A11209AF6FF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73240" y="9322648"/>
            <a:ext cx="6370320" cy="535517"/>
          </a:xfrm>
          <a:prstGeom prst="rect">
            <a:avLst/>
          </a:prstGeom>
        </p:spPr>
        <p:txBody>
          <a:bodyPr vert="horz" lIns="172421" tIns="86210" rIns="172421" bIns="86210" rtlCol="0" anchor="ctr"/>
          <a:lstStyle>
            <a:lvl1pPr algn="ct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417040" y="9322648"/>
            <a:ext cx="4693920" cy="535517"/>
          </a:xfrm>
          <a:prstGeom prst="rect">
            <a:avLst/>
          </a:prstGeom>
        </p:spPr>
        <p:txBody>
          <a:bodyPr vert="horz" lIns="172421" tIns="86210" rIns="172421" bIns="86210" rtlCol="0" anchor="ctr"/>
          <a:lstStyle>
            <a:lvl1pPr algn="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66ECC-5078-734C-BD61-D73FBC5908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1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62105" rtl="0" eaLnBrk="1" latinLnBrk="0" hangingPunct="1">
        <a:spcBef>
          <a:spcPct val="0"/>
        </a:spcBef>
        <a:buNone/>
        <a:defRPr sz="8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6579" indent="-646579" algn="l" defTabSz="862105" rtl="0" eaLnBrk="1" latinLnBrk="0" hangingPunct="1">
        <a:spcBef>
          <a:spcPct val="20000"/>
        </a:spcBef>
        <a:buFont typeface="Arial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400922" indent="-538816" algn="l" defTabSz="862105" rtl="0" eaLnBrk="1" latinLnBrk="0" hangingPunct="1">
        <a:spcBef>
          <a:spcPct val="20000"/>
        </a:spcBef>
        <a:buFont typeface="Arial"/>
        <a:buChar char="–"/>
        <a:defRPr sz="5300" kern="1200">
          <a:solidFill>
            <a:schemeClr val="tx1"/>
          </a:solidFill>
          <a:latin typeface="+mn-lt"/>
          <a:ea typeface="+mn-ea"/>
          <a:cs typeface="+mn-cs"/>
        </a:defRPr>
      </a:lvl2pPr>
      <a:lvl3pPr marL="2155264" indent="-431053" algn="l" defTabSz="862105" rtl="0" eaLnBrk="1" latinLnBrk="0" hangingPunct="1">
        <a:spcBef>
          <a:spcPct val="20000"/>
        </a:spcBef>
        <a:buFont typeface="Arial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017369" indent="-431053" algn="l" defTabSz="862105" rtl="0" eaLnBrk="1" latinLnBrk="0" hangingPunct="1">
        <a:spcBef>
          <a:spcPct val="20000"/>
        </a:spcBef>
        <a:buFont typeface="Arial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3879475" indent="-431053" algn="l" defTabSz="862105" rtl="0" eaLnBrk="1" latinLnBrk="0" hangingPunct="1">
        <a:spcBef>
          <a:spcPct val="20000"/>
        </a:spcBef>
        <a:buFont typeface="Arial"/>
        <a:buChar char="»"/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4741580" indent="-431053" algn="l" defTabSz="862105" rtl="0" eaLnBrk="1" latinLnBrk="0" hangingPunct="1">
        <a:spcBef>
          <a:spcPct val="20000"/>
        </a:spcBef>
        <a:buFont typeface="Arial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6pPr>
      <a:lvl7pPr marL="5603686" indent="-431053" algn="l" defTabSz="862105" rtl="0" eaLnBrk="1" latinLnBrk="0" hangingPunct="1">
        <a:spcBef>
          <a:spcPct val="20000"/>
        </a:spcBef>
        <a:buFont typeface="Arial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7pPr>
      <a:lvl8pPr marL="6465791" indent="-431053" algn="l" defTabSz="862105" rtl="0" eaLnBrk="1" latinLnBrk="0" hangingPunct="1">
        <a:spcBef>
          <a:spcPct val="20000"/>
        </a:spcBef>
        <a:buFont typeface="Arial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8pPr>
      <a:lvl9pPr marL="7327896" indent="-431053" algn="l" defTabSz="862105" rtl="0" eaLnBrk="1" latinLnBrk="0" hangingPunct="1">
        <a:spcBef>
          <a:spcPct val="20000"/>
        </a:spcBef>
        <a:buFont typeface="Arial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210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2105" algn="l" defTabSz="86210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4210" algn="l" defTabSz="86210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86317" algn="l" defTabSz="86210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48422" algn="l" defTabSz="86210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0527" algn="l" defTabSz="86210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72632" algn="l" defTabSz="86210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34739" algn="l" defTabSz="86210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896844" algn="l" defTabSz="86210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2" name="Group 771"/>
          <p:cNvGrpSpPr/>
          <p:nvPr/>
        </p:nvGrpSpPr>
        <p:grpSpPr>
          <a:xfrm>
            <a:off x="768703" y="772081"/>
            <a:ext cx="18605500" cy="8446790"/>
            <a:chOff x="2378528" y="1766395"/>
            <a:chExt cx="18605500" cy="8446790"/>
          </a:xfrm>
        </p:grpSpPr>
        <p:grpSp>
          <p:nvGrpSpPr>
            <p:cNvPr id="773" name="Group 772"/>
            <p:cNvGrpSpPr/>
            <p:nvPr/>
          </p:nvGrpSpPr>
          <p:grpSpPr>
            <a:xfrm>
              <a:off x="5961805" y="8856624"/>
              <a:ext cx="1651029" cy="889043"/>
              <a:chOff x="6560517" y="13615650"/>
              <a:chExt cx="1651029" cy="889043"/>
            </a:xfrm>
          </p:grpSpPr>
          <p:sp>
            <p:nvSpPr>
              <p:cNvPr id="962" name="Rounded Rectangle 961"/>
              <p:cNvSpPr/>
              <p:nvPr/>
            </p:nvSpPr>
            <p:spPr bwMode="auto">
              <a:xfrm>
                <a:off x="6560517" y="13615650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rgbClr val="FF0000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63" name="TextBox 962"/>
              <p:cNvSpPr txBox="1"/>
              <p:nvPr/>
            </p:nvSpPr>
            <p:spPr>
              <a:xfrm>
                <a:off x="6711830" y="13768051"/>
                <a:ext cx="1324802" cy="584776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smtClean="0">
                    <a:latin typeface="Arial"/>
                    <a:cs typeface="Arial"/>
                  </a:rPr>
                  <a:t>MSH6</a:t>
                </a:r>
                <a:endParaRPr lang="en-US" sz="32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74" name="Group 773"/>
            <p:cNvGrpSpPr/>
            <p:nvPr/>
          </p:nvGrpSpPr>
          <p:grpSpPr>
            <a:xfrm>
              <a:off x="2659747" y="8856624"/>
              <a:ext cx="1651029" cy="889043"/>
              <a:chOff x="2680595" y="13609293"/>
              <a:chExt cx="1651029" cy="889043"/>
            </a:xfrm>
          </p:grpSpPr>
          <p:sp>
            <p:nvSpPr>
              <p:cNvPr id="960" name="Rounded Rectangle 959"/>
              <p:cNvSpPr/>
              <p:nvPr/>
            </p:nvSpPr>
            <p:spPr bwMode="auto">
              <a:xfrm>
                <a:off x="2680595" y="13609293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rgbClr val="FFFF00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61" name="TextBox 960"/>
              <p:cNvSpPr txBox="1"/>
              <p:nvPr/>
            </p:nvSpPr>
            <p:spPr>
              <a:xfrm>
                <a:off x="2857308" y="13761694"/>
                <a:ext cx="1324802" cy="584776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smtClean="0">
                    <a:latin typeface="Arial"/>
                    <a:cs typeface="Arial"/>
                  </a:rPr>
                  <a:t>MSH2</a:t>
                </a:r>
                <a:endParaRPr lang="en-US" sz="32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75" name="Group 774"/>
            <p:cNvGrpSpPr/>
            <p:nvPr/>
          </p:nvGrpSpPr>
          <p:grpSpPr>
            <a:xfrm>
              <a:off x="15216002" y="8856624"/>
              <a:ext cx="1651029" cy="889043"/>
              <a:chOff x="14396556" y="13609292"/>
              <a:chExt cx="1651029" cy="889043"/>
            </a:xfrm>
          </p:grpSpPr>
          <p:sp>
            <p:nvSpPr>
              <p:cNvPr id="958" name="Rounded Rectangle 957"/>
              <p:cNvSpPr/>
              <p:nvPr/>
            </p:nvSpPr>
            <p:spPr bwMode="auto">
              <a:xfrm>
                <a:off x="14396556" y="13609292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rgbClr val="3366FF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59" name="TextBox 958"/>
              <p:cNvSpPr txBox="1"/>
              <p:nvPr/>
            </p:nvSpPr>
            <p:spPr>
              <a:xfrm>
                <a:off x="14586595" y="13761693"/>
                <a:ext cx="1279317" cy="584776"/>
              </a:xfrm>
              <a:prstGeom prst="rect">
                <a:avLst/>
              </a:prstGeom>
              <a:solidFill>
                <a:srgbClr val="3366FF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smtClean="0">
                    <a:latin typeface="Arial"/>
                    <a:cs typeface="Arial"/>
                  </a:rPr>
                  <a:t>MLH1</a:t>
                </a:r>
                <a:endParaRPr lang="en-US" sz="32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76" name="Group 775"/>
            <p:cNvGrpSpPr/>
            <p:nvPr/>
          </p:nvGrpSpPr>
          <p:grpSpPr>
            <a:xfrm>
              <a:off x="18501404" y="8856624"/>
              <a:ext cx="1651029" cy="889043"/>
              <a:chOff x="19279791" y="13602936"/>
              <a:chExt cx="1651029" cy="889043"/>
            </a:xfrm>
          </p:grpSpPr>
          <p:sp>
            <p:nvSpPr>
              <p:cNvPr id="956" name="Rounded Rectangle 955"/>
              <p:cNvSpPr/>
              <p:nvPr/>
            </p:nvSpPr>
            <p:spPr bwMode="auto">
              <a:xfrm>
                <a:off x="19279791" y="13602936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chemeClr val="accent5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57" name="TextBox 956"/>
              <p:cNvSpPr txBox="1"/>
              <p:nvPr/>
            </p:nvSpPr>
            <p:spPr>
              <a:xfrm>
                <a:off x="19458608" y="13755337"/>
                <a:ext cx="1302159" cy="584776"/>
              </a:xfrm>
              <a:prstGeom prst="rect">
                <a:avLst/>
              </a:prstGeom>
              <a:solidFill>
                <a:schemeClr val="accent5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smtClean="0">
                    <a:latin typeface="Arial"/>
                    <a:cs typeface="Arial"/>
                  </a:rPr>
                  <a:t>PMS2</a:t>
                </a:r>
                <a:endParaRPr lang="en-US" sz="32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77" name="Group 776"/>
            <p:cNvGrpSpPr/>
            <p:nvPr/>
          </p:nvGrpSpPr>
          <p:grpSpPr>
            <a:xfrm>
              <a:off x="4310776" y="7433862"/>
              <a:ext cx="1651029" cy="889043"/>
              <a:chOff x="4585608" y="11812121"/>
              <a:chExt cx="1651029" cy="889043"/>
            </a:xfrm>
          </p:grpSpPr>
          <p:sp>
            <p:nvSpPr>
              <p:cNvPr id="954" name="Rounded Rectangle 953"/>
              <p:cNvSpPr/>
              <p:nvPr/>
            </p:nvSpPr>
            <p:spPr bwMode="auto">
              <a:xfrm>
                <a:off x="4585608" y="11812121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chemeClr val="accent6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55" name="TextBox 954"/>
              <p:cNvSpPr txBox="1"/>
              <p:nvPr/>
            </p:nvSpPr>
            <p:spPr>
              <a:xfrm>
                <a:off x="4738804" y="11964522"/>
                <a:ext cx="1379705" cy="584776"/>
              </a:xfrm>
              <a:prstGeom prst="rect">
                <a:avLst/>
              </a:prstGeom>
              <a:solidFill>
                <a:schemeClr val="accent6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err="1" smtClean="0">
                    <a:latin typeface="Arial"/>
                    <a:cs typeface="Arial"/>
                  </a:rPr>
                  <a:t>MutS</a:t>
                </a:r>
                <a:r>
                  <a:rPr lang="en-US" sz="3200" dirty="0" smtClean="0">
                    <a:latin typeface="Arial"/>
                    <a:cs typeface="Arial"/>
                  </a:rPr>
                  <a:t>α</a:t>
                </a:r>
                <a:endParaRPr lang="en-US" sz="32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78" name="Group 777"/>
            <p:cNvGrpSpPr/>
            <p:nvPr/>
          </p:nvGrpSpPr>
          <p:grpSpPr>
            <a:xfrm>
              <a:off x="16867031" y="7430393"/>
              <a:ext cx="1651029" cy="889043"/>
              <a:chOff x="16765143" y="12224812"/>
              <a:chExt cx="1651029" cy="889043"/>
            </a:xfrm>
          </p:grpSpPr>
          <p:sp>
            <p:nvSpPr>
              <p:cNvPr id="952" name="Rounded Rectangle 951"/>
              <p:cNvSpPr/>
              <p:nvPr/>
            </p:nvSpPr>
            <p:spPr bwMode="auto">
              <a:xfrm>
                <a:off x="16765143" y="12224812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rgbClr val="12C626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53" name="TextBox 952"/>
              <p:cNvSpPr txBox="1"/>
              <p:nvPr/>
            </p:nvSpPr>
            <p:spPr>
              <a:xfrm>
                <a:off x="16943740" y="12351813"/>
                <a:ext cx="1334219" cy="584776"/>
              </a:xfrm>
              <a:prstGeom prst="rect">
                <a:avLst/>
              </a:prstGeom>
              <a:solidFill>
                <a:srgbClr val="12C626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err="1" smtClean="0">
                    <a:latin typeface="Arial"/>
                    <a:cs typeface="Arial"/>
                  </a:rPr>
                  <a:t>MutL</a:t>
                </a:r>
                <a:r>
                  <a:rPr lang="en-US" sz="3200" dirty="0" smtClean="0">
                    <a:latin typeface="Arial"/>
                    <a:cs typeface="Arial"/>
                  </a:rPr>
                  <a:t>α</a:t>
                </a:r>
                <a:endParaRPr lang="en-US" sz="3200" dirty="0">
                  <a:latin typeface="Arial"/>
                  <a:cs typeface="Arial"/>
                </a:endParaRPr>
              </a:p>
            </p:txBody>
          </p:sp>
        </p:grpSp>
        <p:sp>
          <p:nvSpPr>
            <p:cNvPr id="779" name="TextBox 778"/>
            <p:cNvSpPr txBox="1"/>
            <p:nvPr/>
          </p:nvSpPr>
          <p:spPr>
            <a:xfrm>
              <a:off x="10279620" y="2156895"/>
              <a:ext cx="222321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dirty="0" smtClean="0">
                  <a:latin typeface="Arial"/>
                  <a:cs typeface="Arial"/>
                </a:rPr>
                <a:t>Nucleus</a:t>
              </a:r>
              <a:endParaRPr lang="en-US" sz="4400" dirty="0">
                <a:latin typeface="Arial"/>
                <a:cs typeface="Arial"/>
              </a:endParaRPr>
            </a:p>
          </p:txBody>
        </p:sp>
        <p:sp>
          <p:nvSpPr>
            <p:cNvPr id="780" name="TextBox 779"/>
            <p:cNvSpPr txBox="1"/>
            <p:nvPr/>
          </p:nvSpPr>
          <p:spPr>
            <a:xfrm>
              <a:off x="10060755" y="8343164"/>
              <a:ext cx="2826415" cy="584776"/>
            </a:xfrm>
            <a:prstGeom prst="rect">
              <a:avLst/>
            </a:prstGeom>
            <a:noFill/>
            <a:ln>
              <a:solidFill>
                <a:srgbClr val="3366FF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rgbClr val="0000FF"/>
                  </a:solidFill>
                  <a:latin typeface="Arial"/>
                  <a:cs typeface="Arial"/>
                </a:rPr>
                <a:t>Repaired DNA</a:t>
              </a:r>
              <a:endParaRPr lang="en-US" sz="3200" dirty="0">
                <a:solidFill>
                  <a:srgbClr val="0000FF"/>
                </a:solidFill>
                <a:latin typeface="Arial"/>
                <a:cs typeface="Arial"/>
              </a:endParaRPr>
            </a:p>
          </p:txBody>
        </p:sp>
        <p:cxnSp>
          <p:nvCxnSpPr>
            <p:cNvPr id="781" name="Straight Arrow Connector 780"/>
            <p:cNvCxnSpPr>
              <a:stCxn id="960" idx="0"/>
              <a:endCxn id="954" idx="1"/>
            </p:cNvCxnSpPr>
            <p:nvPr/>
          </p:nvCxnSpPr>
          <p:spPr bwMode="auto">
            <a:xfrm flipV="1">
              <a:off x="3485262" y="7878384"/>
              <a:ext cx="825514" cy="978240"/>
            </a:xfrm>
            <a:prstGeom prst="straightConnector1">
              <a:avLst/>
            </a:prstGeom>
            <a:no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82" name="Straight Arrow Connector 781"/>
            <p:cNvCxnSpPr>
              <a:stCxn id="962" idx="0"/>
              <a:endCxn id="954" idx="3"/>
            </p:cNvCxnSpPr>
            <p:nvPr/>
          </p:nvCxnSpPr>
          <p:spPr bwMode="auto">
            <a:xfrm flipH="1" flipV="1">
              <a:off x="5961805" y="7878384"/>
              <a:ext cx="825515" cy="978240"/>
            </a:xfrm>
            <a:prstGeom prst="straightConnector1">
              <a:avLst/>
            </a:prstGeom>
            <a:no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83" name="Straight Arrow Connector 782"/>
            <p:cNvCxnSpPr>
              <a:stCxn id="956" idx="0"/>
              <a:endCxn id="952" idx="3"/>
            </p:cNvCxnSpPr>
            <p:nvPr/>
          </p:nvCxnSpPr>
          <p:spPr bwMode="auto">
            <a:xfrm flipH="1" flipV="1">
              <a:off x="18518060" y="7874915"/>
              <a:ext cx="808859" cy="981709"/>
            </a:xfrm>
            <a:prstGeom prst="straightConnector1">
              <a:avLst/>
            </a:prstGeom>
            <a:no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84" name="Straight Arrow Connector 783"/>
            <p:cNvCxnSpPr>
              <a:stCxn id="958" idx="0"/>
              <a:endCxn id="952" idx="1"/>
            </p:cNvCxnSpPr>
            <p:nvPr/>
          </p:nvCxnSpPr>
          <p:spPr bwMode="auto">
            <a:xfrm flipV="1">
              <a:off x="16041517" y="7874915"/>
              <a:ext cx="825514" cy="981709"/>
            </a:xfrm>
            <a:prstGeom prst="straightConnector1">
              <a:avLst/>
            </a:prstGeom>
            <a:no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85" name="Straight Arrow Connector 784"/>
            <p:cNvCxnSpPr>
              <a:stCxn id="952" idx="0"/>
            </p:cNvCxnSpPr>
            <p:nvPr/>
          </p:nvCxnSpPr>
          <p:spPr bwMode="auto">
            <a:xfrm flipH="1" flipV="1">
              <a:off x="11646806" y="6034290"/>
              <a:ext cx="6045740" cy="1396103"/>
            </a:xfrm>
            <a:prstGeom prst="straightConnector1">
              <a:avLst/>
            </a:prstGeom>
            <a:no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86" name="Straight Arrow Connector 785"/>
            <p:cNvCxnSpPr>
              <a:stCxn id="954" idx="0"/>
              <a:endCxn id="834" idx="2"/>
            </p:cNvCxnSpPr>
            <p:nvPr/>
          </p:nvCxnSpPr>
          <p:spPr bwMode="auto">
            <a:xfrm flipV="1">
              <a:off x="5136291" y="4985870"/>
              <a:ext cx="6475839" cy="2447992"/>
            </a:xfrm>
            <a:prstGeom prst="straightConnector1">
              <a:avLst/>
            </a:prstGeom>
            <a:no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87" name="Straight Arrow Connector 786"/>
            <p:cNvCxnSpPr/>
            <p:nvPr/>
          </p:nvCxnSpPr>
          <p:spPr bwMode="auto">
            <a:xfrm>
              <a:off x="11599572" y="5249469"/>
              <a:ext cx="0" cy="1605388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88" name="Rectangle 787"/>
            <p:cNvSpPr/>
            <p:nvPr/>
          </p:nvSpPr>
          <p:spPr bwMode="auto">
            <a:xfrm>
              <a:off x="2378528" y="1766395"/>
              <a:ext cx="18605500" cy="844679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457200" rIns="457200" bIns="4572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38943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789" name="Oval 788"/>
            <p:cNvSpPr/>
            <p:nvPr/>
          </p:nvSpPr>
          <p:spPr>
            <a:xfrm>
              <a:off x="8041239" y="2032381"/>
              <a:ext cx="6774454" cy="7945669"/>
            </a:xfrm>
            <a:prstGeom prst="ellipse">
              <a:avLst/>
            </a:prstGeom>
            <a:noFill/>
            <a:ln w="38100" cmpd="sng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90" name="Group 789"/>
            <p:cNvGrpSpPr/>
            <p:nvPr/>
          </p:nvGrpSpPr>
          <p:grpSpPr>
            <a:xfrm>
              <a:off x="2659747" y="2015045"/>
              <a:ext cx="1651029" cy="889043"/>
              <a:chOff x="2694219" y="6387386"/>
              <a:chExt cx="1651029" cy="889043"/>
            </a:xfrm>
          </p:grpSpPr>
          <p:sp>
            <p:nvSpPr>
              <p:cNvPr id="950" name="Rounded Rectangle 949"/>
              <p:cNvSpPr/>
              <p:nvPr/>
            </p:nvSpPr>
            <p:spPr bwMode="auto">
              <a:xfrm>
                <a:off x="2694219" y="6387386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rgbClr val="FFFF00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51" name="TextBox 950"/>
              <p:cNvSpPr txBox="1"/>
              <p:nvPr/>
            </p:nvSpPr>
            <p:spPr>
              <a:xfrm>
                <a:off x="2870932" y="6539787"/>
                <a:ext cx="1324802" cy="584776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smtClean="0">
                    <a:latin typeface="Arial"/>
                    <a:cs typeface="Arial"/>
                  </a:rPr>
                  <a:t>MSH2</a:t>
                </a:r>
                <a:endParaRPr lang="en-US" sz="32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91" name="Group 790"/>
            <p:cNvGrpSpPr/>
            <p:nvPr/>
          </p:nvGrpSpPr>
          <p:grpSpPr>
            <a:xfrm>
              <a:off x="5948181" y="2015045"/>
              <a:ext cx="1651029" cy="889043"/>
              <a:chOff x="6559028" y="6387386"/>
              <a:chExt cx="1651029" cy="889043"/>
            </a:xfrm>
          </p:grpSpPr>
          <p:sp>
            <p:nvSpPr>
              <p:cNvPr id="948" name="Rounded Rectangle 947"/>
              <p:cNvSpPr/>
              <p:nvPr/>
            </p:nvSpPr>
            <p:spPr bwMode="auto">
              <a:xfrm>
                <a:off x="6559028" y="6387386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49" name="TextBox 948"/>
              <p:cNvSpPr txBox="1"/>
              <p:nvPr/>
            </p:nvSpPr>
            <p:spPr>
              <a:xfrm>
                <a:off x="6710341" y="6539787"/>
                <a:ext cx="1324802" cy="584776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smtClean="0">
                    <a:latin typeface="Arial"/>
                    <a:cs typeface="Arial"/>
                  </a:rPr>
                  <a:t>MSH3</a:t>
                </a:r>
                <a:endParaRPr lang="en-US" sz="32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92" name="Group 791"/>
            <p:cNvGrpSpPr/>
            <p:nvPr/>
          </p:nvGrpSpPr>
          <p:grpSpPr>
            <a:xfrm>
              <a:off x="4297152" y="3432498"/>
              <a:ext cx="1651029" cy="889043"/>
              <a:chOff x="4585608" y="7572393"/>
              <a:chExt cx="1651029" cy="889043"/>
            </a:xfrm>
          </p:grpSpPr>
          <p:sp>
            <p:nvSpPr>
              <p:cNvPr id="946" name="Rounded Rectangle 945"/>
              <p:cNvSpPr/>
              <p:nvPr/>
            </p:nvSpPr>
            <p:spPr bwMode="auto">
              <a:xfrm>
                <a:off x="4585608" y="7572393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rgbClr val="BFBFBF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47" name="TextBox 946"/>
              <p:cNvSpPr txBox="1"/>
              <p:nvPr/>
            </p:nvSpPr>
            <p:spPr>
              <a:xfrm>
                <a:off x="4714064" y="7724794"/>
                <a:ext cx="1378502" cy="584776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err="1" smtClean="0">
                    <a:latin typeface="Arial"/>
                    <a:cs typeface="Arial"/>
                  </a:rPr>
                  <a:t>MutS</a:t>
                </a:r>
                <a:r>
                  <a:rPr lang="en-US" sz="3200" dirty="0" smtClean="0">
                    <a:latin typeface="Arial"/>
                    <a:cs typeface="Arial"/>
                  </a:rPr>
                  <a:t>β</a:t>
                </a:r>
                <a:endParaRPr lang="en-US" sz="3200" dirty="0">
                  <a:latin typeface="Arial"/>
                  <a:cs typeface="Arial"/>
                </a:endParaRPr>
              </a:p>
            </p:txBody>
          </p:sp>
        </p:grpSp>
        <p:cxnSp>
          <p:nvCxnSpPr>
            <p:cNvPr id="793" name="Straight Arrow Connector 792"/>
            <p:cNvCxnSpPr>
              <a:stCxn id="948" idx="2"/>
              <a:endCxn id="946" idx="3"/>
            </p:cNvCxnSpPr>
            <p:nvPr/>
          </p:nvCxnSpPr>
          <p:spPr bwMode="auto">
            <a:xfrm flipH="1">
              <a:off x="5948181" y="2904088"/>
              <a:ext cx="825515" cy="972932"/>
            </a:xfrm>
            <a:prstGeom prst="straightConnector1">
              <a:avLst/>
            </a:prstGeom>
            <a:no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94" name="Straight Arrow Connector 793"/>
            <p:cNvCxnSpPr>
              <a:stCxn id="950" idx="2"/>
              <a:endCxn id="946" idx="1"/>
            </p:cNvCxnSpPr>
            <p:nvPr/>
          </p:nvCxnSpPr>
          <p:spPr bwMode="auto">
            <a:xfrm>
              <a:off x="3485262" y="2904088"/>
              <a:ext cx="811890" cy="972932"/>
            </a:xfrm>
            <a:prstGeom prst="straightConnector1">
              <a:avLst/>
            </a:prstGeom>
            <a:no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795" name="Group 794"/>
            <p:cNvGrpSpPr/>
            <p:nvPr/>
          </p:nvGrpSpPr>
          <p:grpSpPr>
            <a:xfrm>
              <a:off x="17195370" y="2015045"/>
              <a:ext cx="1186330" cy="622364"/>
              <a:chOff x="17229842" y="6370050"/>
              <a:chExt cx="1186330" cy="622364"/>
            </a:xfrm>
          </p:grpSpPr>
          <p:sp>
            <p:nvSpPr>
              <p:cNvPr id="944" name="Rounded Rectangle 943"/>
              <p:cNvSpPr/>
              <p:nvPr/>
            </p:nvSpPr>
            <p:spPr bwMode="auto">
              <a:xfrm>
                <a:off x="17229842" y="6370050"/>
                <a:ext cx="1186330" cy="622364"/>
              </a:xfrm>
              <a:prstGeom prst="roundRect">
                <a:avLst>
                  <a:gd name="adj" fmla="val 30952"/>
                </a:avLst>
              </a:prstGeom>
              <a:solidFill>
                <a:srgbClr val="3366FF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45" name="TextBox 944"/>
              <p:cNvSpPr txBox="1"/>
              <p:nvPr/>
            </p:nvSpPr>
            <p:spPr>
              <a:xfrm>
                <a:off x="17391600" y="6476735"/>
                <a:ext cx="868823" cy="400110"/>
              </a:xfrm>
              <a:prstGeom prst="rect">
                <a:avLst/>
              </a:prstGeom>
              <a:solidFill>
                <a:srgbClr val="3366FF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latin typeface="Arial"/>
                    <a:cs typeface="Arial"/>
                  </a:rPr>
                  <a:t>MLH1</a:t>
                </a:r>
                <a:endParaRPr lang="en-US" sz="20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96" name="Group 795"/>
            <p:cNvGrpSpPr/>
            <p:nvPr/>
          </p:nvGrpSpPr>
          <p:grpSpPr>
            <a:xfrm>
              <a:off x="19559268" y="2026660"/>
              <a:ext cx="1186330" cy="610747"/>
              <a:chOff x="19593740" y="6381665"/>
              <a:chExt cx="1186330" cy="610747"/>
            </a:xfrm>
          </p:grpSpPr>
          <p:sp>
            <p:nvSpPr>
              <p:cNvPr id="942" name="Rounded Rectangle 941"/>
              <p:cNvSpPr/>
              <p:nvPr/>
            </p:nvSpPr>
            <p:spPr bwMode="auto">
              <a:xfrm>
                <a:off x="19593740" y="6381665"/>
                <a:ext cx="1186330" cy="610747"/>
              </a:xfrm>
              <a:prstGeom prst="roundRect">
                <a:avLst>
                  <a:gd name="adj" fmla="val 30952"/>
                </a:avLst>
              </a:prstGeom>
              <a:solidFill>
                <a:srgbClr val="BFBFBF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43" name="TextBox 942"/>
              <p:cNvSpPr txBox="1"/>
              <p:nvPr/>
            </p:nvSpPr>
            <p:spPr>
              <a:xfrm>
                <a:off x="19748504" y="6486361"/>
                <a:ext cx="883099" cy="400110"/>
              </a:xfrm>
              <a:prstGeom prst="rect">
                <a:avLst/>
              </a:prstGeom>
              <a:solidFill>
                <a:srgbClr val="BFBFBF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latin typeface="Arial"/>
                    <a:cs typeface="Arial"/>
                  </a:rPr>
                  <a:t>PMS1</a:t>
                </a:r>
                <a:endParaRPr lang="en-US" sz="20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97" name="Group 796"/>
            <p:cNvGrpSpPr/>
            <p:nvPr/>
          </p:nvGrpSpPr>
          <p:grpSpPr>
            <a:xfrm>
              <a:off x="19559268" y="4373110"/>
              <a:ext cx="1186330" cy="610747"/>
              <a:chOff x="19593740" y="8728115"/>
              <a:chExt cx="1186330" cy="610747"/>
            </a:xfrm>
          </p:grpSpPr>
          <p:sp>
            <p:nvSpPr>
              <p:cNvPr id="940" name="Rounded Rectangle 939"/>
              <p:cNvSpPr/>
              <p:nvPr/>
            </p:nvSpPr>
            <p:spPr bwMode="auto">
              <a:xfrm>
                <a:off x="19593740" y="8728115"/>
                <a:ext cx="1186330" cy="610747"/>
              </a:xfrm>
              <a:prstGeom prst="roundRect">
                <a:avLst>
                  <a:gd name="adj" fmla="val 30952"/>
                </a:avLst>
              </a:prstGeom>
              <a:solidFill>
                <a:srgbClr val="BFBFBF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41" name="TextBox 940"/>
              <p:cNvSpPr txBox="1"/>
              <p:nvPr/>
            </p:nvSpPr>
            <p:spPr>
              <a:xfrm>
                <a:off x="19755643" y="8832811"/>
                <a:ext cx="868823" cy="400110"/>
              </a:xfrm>
              <a:prstGeom prst="rect">
                <a:avLst/>
              </a:prstGeom>
              <a:solidFill>
                <a:srgbClr val="BFBFBF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latin typeface="Arial"/>
                    <a:cs typeface="Arial"/>
                  </a:rPr>
                  <a:t>MLH3</a:t>
                </a:r>
                <a:endParaRPr lang="en-US" sz="20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98" name="Group 797"/>
            <p:cNvGrpSpPr/>
            <p:nvPr/>
          </p:nvGrpSpPr>
          <p:grpSpPr>
            <a:xfrm>
              <a:off x="18372938" y="3217388"/>
              <a:ext cx="1186330" cy="610747"/>
              <a:chOff x="18407410" y="7572393"/>
              <a:chExt cx="1186330" cy="610747"/>
            </a:xfrm>
          </p:grpSpPr>
          <p:sp>
            <p:nvSpPr>
              <p:cNvPr id="938" name="Rounded Rectangle 937"/>
              <p:cNvSpPr/>
              <p:nvPr/>
            </p:nvSpPr>
            <p:spPr bwMode="auto">
              <a:xfrm>
                <a:off x="18407410" y="7572393"/>
                <a:ext cx="1186330" cy="610747"/>
              </a:xfrm>
              <a:prstGeom prst="roundRect">
                <a:avLst>
                  <a:gd name="adj" fmla="val 30952"/>
                </a:avLst>
              </a:prstGeom>
              <a:solidFill>
                <a:srgbClr val="BFBFBF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39" name="TextBox 938"/>
              <p:cNvSpPr txBox="1"/>
              <p:nvPr/>
            </p:nvSpPr>
            <p:spPr>
              <a:xfrm>
                <a:off x="18552532" y="7677089"/>
                <a:ext cx="902385" cy="400110"/>
              </a:xfrm>
              <a:prstGeom prst="rect">
                <a:avLst/>
              </a:prstGeom>
              <a:solidFill>
                <a:srgbClr val="BFBFBF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latin typeface="Arial"/>
                    <a:cs typeface="Arial"/>
                  </a:rPr>
                  <a:t>MutL</a:t>
                </a:r>
                <a:r>
                  <a:rPr lang="en-US" sz="2000" dirty="0" smtClean="0">
                    <a:latin typeface="Arial"/>
                    <a:cs typeface="Arial"/>
                  </a:rPr>
                  <a:t>β</a:t>
                </a:r>
                <a:endParaRPr lang="en-US" sz="20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799" name="Group 798"/>
            <p:cNvGrpSpPr/>
            <p:nvPr/>
          </p:nvGrpSpPr>
          <p:grpSpPr>
            <a:xfrm>
              <a:off x="18372938" y="5569647"/>
              <a:ext cx="1186330" cy="610747"/>
              <a:chOff x="18407410" y="9924652"/>
              <a:chExt cx="1186330" cy="610747"/>
            </a:xfrm>
          </p:grpSpPr>
          <p:sp>
            <p:nvSpPr>
              <p:cNvPr id="936" name="Rounded Rectangle 935"/>
              <p:cNvSpPr/>
              <p:nvPr/>
            </p:nvSpPr>
            <p:spPr bwMode="auto">
              <a:xfrm>
                <a:off x="18407410" y="9924652"/>
                <a:ext cx="1186330" cy="610747"/>
              </a:xfrm>
              <a:prstGeom prst="roundRect">
                <a:avLst>
                  <a:gd name="adj" fmla="val 30952"/>
                </a:avLst>
              </a:prstGeom>
              <a:solidFill>
                <a:srgbClr val="BFBFBF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37" name="TextBox 936"/>
              <p:cNvSpPr txBox="1"/>
              <p:nvPr/>
            </p:nvSpPr>
            <p:spPr>
              <a:xfrm>
                <a:off x="18562175" y="10029348"/>
                <a:ext cx="883099" cy="400110"/>
              </a:xfrm>
              <a:prstGeom prst="rect">
                <a:avLst/>
              </a:prstGeom>
              <a:solidFill>
                <a:srgbClr val="BFBFBF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latin typeface="Arial"/>
                    <a:cs typeface="Arial"/>
                  </a:rPr>
                  <a:t>MutLγ</a:t>
                </a:r>
                <a:endParaRPr lang="en-US" sz="20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800" name="Group 799"/>
            <p:cNvGrpSpPr/>
            <p:nvPr/>
          </p:nvGrpSpPr>
          <p:grpSpPr>
            <a:xfrm>
              <a:off x="17186608" y="4373112"/>
              <a:ext cx="1186330" cy="622364"/>
              <a:chOff x="17221080" y="8728117"/>
              <a:chExt cx="1186330" cy="622364"/>
            </a:xfrm>
          </p:grpSpPr>
          <p:sp>
            <p:nvSpPr>
              <p:cNvPr id="934" name="Rounded Rectangle 933"/>
              <p:cNvSpPr/>
              <p:nvPr/>
            </p:nvSpPr>
            <p:spPr bwMode="auto">
              <a:xfrm>
                <a:off x="17221080" y="8728117"/>
                <a:ext cx="1186330" cy="622364"/>
              </a:xfrm>
              <a:prstGeom prst="roundRect">
                <a:avLst>
                  <a:gd name="adj" fmla="val 30952"/>
                </a:avLst>
              </a:prstGeom>
              <a:solidFill>
                <a:srgbClr val="3366FF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35" name="TextBox 934"/>
              <p:cNvSpPr txBox="1"/>
              <p:nvPr/>
            </p:nvSpPr>
            <p:spPr>
              <a:xfrm>
                <a:off x="17382838" y="8834802"/>
                <a:ext cx="868823" cy="400110"/>
              </a:xfrm>
              <a:prstGeom prst="rect">
                <a:avLst/>
              </a:prstGeom>
              <a:solidFill>
                <a:srgbClr val="3366FF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latin typeface="Arial"/>
                    <a:cs typeface="Arial"/>
                  </a:rPr>
                  <a:t>MLH1</a:t>
                </a:r>
                <a:endParaRPr lang="en-US" sz="2000" dirty="0">
                  <a:latin typeface="Arial"/>
                  <a:cs typeface="Arial"/>
                </a:endParaRPr>
              </a:p>
            </p:txBody>
          </p:sp>
        </p:grpSp>
        <p:cxnSp>
          <p:nvCxnSpPr>
            <p:cNvPr id="801" name="Straight Arrow Connector 800"/>
            <p:cNvCxnSpPr>
              <a:stCxn id="940" idx="2"/>
              <a:endCxn id="936" idx="3"/>
            </p:cNvCxnSpPr>
            <p:nvPr/>
          </p:nvCxnSpPr>
          <p:spPr bwMode="auto">
            <a:xfrm flipH="1">
              <a:off x="19559268" y="4983857"/>
              <a:ext cx="593165" cy="891164"/>
            </a:xfrm>
            <a:prstGeom prst="straightConnector1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02" name="Straight Arrow Connector 801"/>
            <p:cNvCxnSpPr>
              <a:stCxn id="934" idx="2"/>
              <a:endCxn id="936" idx="1"/>
            </p:cNvCxnSpPr>
            <p:nvPr/>
          </p:nvCxnSpPr>
          <p:spPr bwMode="auto">
            <a:xfrm>
              <a:off x="17779773" y="4995474"/>
              <a:ext cx="593165" cy="879547"/>
            </a:xfrm>
            <a:prstGeom prst="straightConnector1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03" name="Straight Arrow Connector 802"/>
            <p:cNvCxnSpPr>
              <a:stCxn id="942" idx="2"/>
              <a:endCxn id="938" idx="3"/>
            </p:cNvCxnSpPr>
            <p:nvPr/>
          </p:nvCxnSpPr>
          <p:spPr bwMode="auto">
            <a:xfrm flipH="1">
              <a:off x="19559268" y="2637407"/>
              <a:ext cx="593165" cy="885355"/>
            </a:xfrm>
            <a:prstGeom prst="straightConnector1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04" name="Straight Arrow Connector 803"/>
            <p:cNvCxnSpPr>
              <a:stCxn id="944" idx="2"/>
              <a:endCxn id="938" idx="1"/>
            </p:cNvCxnSpPr>
            <p:nvPr/>
          </p:nvCxnSpPr>
          <p:spPr bwMode="auto">
            <a:xfrm>
              <a:off x="17788535" y="2637407"/>
              <a:ext cx="584403" cy="885355"/>
            </a:xfrm>
            <a:prstGeom prst="straightConnector1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805" name="Group 804"/>
            <p:cNvGrpSpPr>
              <a:grpSpLocks noChangeAspect="1"/>
            </p:cNvGrpSpPr>
            <p:nvPr/>
          </p:nvGrpSpPr>
          <p:grpSpPr>
            <a:xfrm>
              <a:off x="8756507" y="5164804"/>
              <a:ext cx="990951" cy="510163"/>
              <a:chOff x="17229842" y="9924652"/>
              <a:chExt cx="1186330" cy="610747"/>
            </a:xfrm>
          </p:grpSpPr>
          <p:sp>
            <p:nvSpPr>
              <p:cNvPr id="932" name="Rounded Rectangle 931"/>
              <p:cNvSpPr/>
              <p:nvPr/>
            </p:nvSpPr>
            <p:spPr bwMode="auto">
              <a:xfrm>
                <a:off x="17229842" y="9924652"/>
                <a:ext cx="1186330" cy="610747"/>
              </a:xfrm>
              <a:prstGeom prst="roundRect">
                <a:avLst>
                  <a:gd name="adj" fmla="val 30952"/>
                </a:avLst>
              </a:prstGeom>
              <a:solidFill>
                <a:schemeClr val="accent6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33" name="TextBox 932"/>
              <p:cNvSpPr txBox="1"/>
              <p:nvPr/>
            </p:nvSpPr>
            <p:spPr>
              <a:xfrm>
                <a:off x="17500923" y="10020859"/>
                <a:ext cx="669367" cy="163670"/>
              </a:xfrm>
              <a:prstGeom prst="rect">
                <a:avLst/>
              </a:prstGeom>
              <a:solidFill>
                <a:schemeClr val="accent6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latin typeface="Arial"/>
                    <a:cs typeface="Arial"/>
                  </a:rPr>
                  <a:t>MutS</a:t>
                </a:r>
                <a:r>
                  <a:rPr lang="en-US" sz="2000" dirty="0" smtClean="0">
                    <a:latin typeface="Arial"/>
                    <a:cs typeface="Arial"/>
                  </a:rPr>
                  <a:t>α</a:t>
                </a:r>
                <a:endParaRPr lang="en-US" sz="20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806" name="Group 805"/>
            <p:cNvGrpSpPr>
              <a:grpSpLocks noChangeAspect="1"/>
            </p:cNvGrpSpPr>
            <p:nvPr/>
          </p:nvGrpSpPr>
          <p:grpSpPr>
            <a:xfrm>
              <a:off x="12102080" y="5606472"/>
              <a:ext cx="997248" cy="505708"/>
              <a:chOff x="19191337" y="11179023"/>
              <a:chExt cx="1651029" cy="889043"/>
            </a:xfrm>
          </p:grpSpPr>
          <p:sp>
            <p:nvSpPr>
              <p:cNvPr id="930" name="Rounded Rectangle 929"/>
              <p:cNvSpPr/>
              <p:nvPr/>
            </p:nvSpPr>
            <p:spPr bwMode="auto">
              <a:xfrm>
                <a:off x="19191337" y="11179023"/>
                <a:ext cx="1651029" cy="889043"/>
              </a:xfrm>
              <a:prstGeom prst="roundRect">
                <a:avLst>
                  <a:gd name="adj" fmla="val 30952"/>
                </a:avLst>
              </a:prstGeom>
              <a:solidFill>
                <a:srgbClr val="12C626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0" tIns="457200" rIns="457200" bIns="4572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438943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  <p:sp>
            <p:nvSpPr>
              <p:cNvPr id="931" name="TextBox 930"/>
              <p:cNvSpPr txBox="1"/>
              <p:nvPr/>
            </p:nvSpPr>
            <p:spPr>
              <a:xfrm>
                <a:off x="19585475" y="11306024"/>
                <a:ext cx="903137" cy="400110"/>
              </a:xfrm>
              <a:prstGeom prst="rect">
                <a:avLst/>
              </a:prstGeom>
              <a:solidFill>
                <a:srgbClr val="12C626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latin typeface="Arial"/>
                    <a:cs typeface="Arial"/>
                  </a:rPr>
                  <a:t>MutL</a:t>
                </a:r>
                <a:r>
                  <a:rPr lang="en-US" sz="2000" dirty="0" smtClean="0">
                    <a:latin typeface="Arial"/>
                    <a:cs typeface="Arial"/>
                  </a:rPr>
                  <a:t>α</a:t>
                </a:r>
                <a:endParaRPr lang="en-US" sz="2000" dirty="0">
                  <a:latin typeface="Arial"/>
                  <a:cs typeface="Arial"/>
                </a:endParaRPr>
              </a:p>
            </p:txBody>
          </p:sp>
        </p:grpSp>
        <p:sp>
          <p:nvSpPr>
            <p:cNvPr id="807" name="Freeform 806"/>
            <p:cNvSpPr>
              <a:spLocks noChangeAspect="1"/>
            </p:cNvSpPr>
            <p:nvPr/>
          </p:nvSpPr>
          <p:spPr>
            <a:xfrm flipV="1">
              <a:off x="12462114" y="3889139"/>
              <a:ext cx="1193677" cy="1094193"/>
            </a:xfrm>
            <a:custGeom>
              <a:avLst/>
              <a:gdLst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16164 w 7932379"/>
                <a:gd name="connsiteY0" fmla="*/ 455 h 7265359"/>
                <a:gd name="connsiteX1" fmla="*/ 2352964 w 7932379"/>
                <a:gd name="connsiteY1" fmla="*/ 635455 h 7265359"/>
                <a:gd name="connsiteX2" fmla="*/ 4283364 w 7932379"/>
                <a:gd name="connsiteY2" fmla="*/ 3632655 h 7265359"/>
                <a:gd name="connsiteX3" fmla="*/ 6493164 w 7932379"/>
                <a:gd name="connsiteY3" fmla="*/ 6629855 h 7265359"/>
                <a:gd name="connsiteX4" fmla="*/ 7915564 w 7932379"/>
                <a:gd name="connsiteY4" fmla="*/ 7264855 h 7265359"/>
                <a:gd name="connsiteX5" fmla="*/ 5553364 w 7932379"/>
                <a:gd name="connsiteY5" fmla="*/ 6655255 h 7265359"/>
                <a:gd name="connsiteX6" fmla="*/ 3191164 w 7932379"/>
                <a:gd name="connsiteY6" fmla="*/ 3632655 h 7265359"/>
                <a:gd name="connsiteX7" fmla="*/ 1413164 w 7932379"/>
                <a:gd name="connsiteY7" fmla="*/ 610055 h 7265359"/>
                <a:gd name="connsiteX8" fmla="*/ 16164 w 7932379"/>
                <a:gd name="connsiteY8" fmla="*/ 455 h 7265359"/>
                <a:gd name="connsiteX0" fmla="*/ 16164 w 7932379"/>
                <a:gd name="connsiteY0" fmla="*/ 0 h 7264904"/>
                <a:gd name="connsiteX1" fmla="*/ 2352964 w 7932379"/>
                <a:gd name="connsiteY1" fmla="*/ 635000 h 7264904"/>
                <a:gd name="connsiteX2" fmla="*/ 4283364 w 7932379"/>
                <a:gd name="connsiteY2" fmla="*/ 3632200 h 7264904"/>
                <a:gd name="connsiteX3" fmla="*/ 6493164 w 7932379"/>
                <a:gd name="connsiteY3" fmla="*/ 6629400 h 7264904"/>
                <a:gd name="connsiteX4" fmla="*/ 7915564 w 7932379"/>
                <a:gd name="connsiteY4" fmla="*/ 7264400 h 7264904"/>
                <a:gd name="connsiteX5" fmla="*/ 5553364 w 7932379"/>
                <a:gd name="connsiteY5" fmla="*/ 6654800 h 7264904"/>
                <a:gd name="connsiteX6" fmla="*/ 3191164 w 7932379"/>
                <a:gd name="connsiteY6" fmla="*/ 3632200 h 7264904"/>
                <a:gd name="connsiteX7" fmla="*/ 1413164 w 7932379"/>
                <a:gd name="connsiteY7" fmla="*/ 635000 h 7264904"/>
                <a:gd name="connsiteX8" fmla="*/ 16164 w 7932379"/>
                <a:gd name="connsiteY8" fmla="*/ 0 h 7264904"/>
                <a:gd name="connsiteX0" fmla="*/ 16164 w 7932379"/>
                <a:gd name="connsiteY0" fmla="*/ 0 h 7264400"/>
                <a:gd name="connsiteX1" fmla="*/ 2352964 w 7932379"/>
                <a:gd name="connsiteY1" fmla="*/ 635000 h 7264400"/>
                <a:gd name="connsiteX2" fmla="*/ 4283364 w 7932379"/>
                <a:gd name="connsiteY2" fmla="*/ 3632200 h 7264400"/>
                <a:gd name="connsiteX3" fmla="*/ 6493164 w 7932379"/>
                <a:gd name="connsiteY3" fmla="*/ 6629400 h 7264400"/>
                <a:gd name="connsiteX4" fmla="*/ 7915564 w 7932379"/>
                <a:gd name="connsiteY4" fmla="*/ 7264400 h 7264400"/>
                <a:gd name="connsiteX5" fmla="*/ 5553364 w 7932379"/>
                <a:gd name="connsiteY5" fmla="*/ 6629400 h 7264400"/>
                <a:gd name="connsiteX6" fmla="*/ 3191164 w 7932379"/>
                <a:gd name="connsiteY6" fmla="*/ 3632200 h 7264400"/>
                <a:gd name="connsiteX7" fmla="*/ 1413164 w 7932379"/>
                <a:gd name="connsiteY7" fmla="*/ 635000 h 7264400"/>
                <a:gd name="connsiteX8" fmla="*/ 16164 w 7932379"/>
                <a:gd name="connsiteY8" fmla="*/ 0 h 7264400"/>
                <a:gd name="connsiteX0" fmla="*/ 12103 w 7928318"/>
                <a:gd name="connsiteY0" fmla="*/ 497 h 7264897"/>
                <a:gd name="connsiteX1" fmla="*/ 2348903 w 7928318"/>
                <a:gd name="connsiteY1" fmla="*/ 635497 h 7264897"/>
                <a:gd name="connsiteX2" fmla="*/ 4279303 w 7928318"/>
                <a:gd name="connsiteY2" fmla="*/ 3632697 h 7264897"/>
                <a:gd name="connsiteX3" fmla="*/ 6489103 w 7928318"/>
                <a:gd name="connsiteY3" fmla="*/ 6629897 h 7264897"/>
                <a:gd name="connsiteX4" fmla="*/ 7911503 w 7928318"/>
                <a:gd name="connsiteY4" fmla="*/ 7264897 h 7264897"/>
                <a:gd name="connsiteX5" fmla="*/ 5549303 w 7928318"/>
                <a:gd name="connsiteY5" fmla="*/ 6629897 h 7264897"/>
                <a:gd name="connsiteX6" fmla="*/ 3187103 w 7928318"/>
                <a:gd name="connsiteY6" fmla="*/ 3632697 h 7264897"/>
                <a:gd name="connsiteX7" fmla="*/ 1510703 w 7928318"/>
                <a:gd name="connsiteY7" fmla="*/ 660897 h 7264897"/>
                <a:gd name="connsiteX8" fmla="*/ 12103 w 7928318"/>
                <a:gd name="connsiteY8" fmla="*/ 497 h 7264897"/>
                <a:gd name="connsiteX0" fmla="*/ 11451 w 7927666"/>
                <a:gd name="connsiteY0" fmla="*/ 186 h 7264586"/>
                <a:gd name="connsiteX1" fmla="*/ 2322851 w 7927666"/>
                <a:gd name="connsiteY1" fmla="*/ 685986 h 7264586"/>
                <a:gd name="connsiteX2" fmla="*/ 4278651 w 7927666"/>
                <a:gd name="connsiteY2" fmla="*/ 3632386 h 7264586"/>
                <a:gd name="connsiteX3" fmla="*/ 6488451 w 7927666"/>
                <a:gd name="connsiteY3" fmla="*/ 6629586 h 7264586"/>
                <a:gd name="connsiteX4" fmla="*/ 7910851 w 7927666"/>
                <a:gd name="connsiteY4" fmla="*/ 7264586 h 7264586"/>
                <a:gd name="connsiteX5" fmla="*/ 5548651 w 7927666"/>
                <a:gd name="connsiteY5" fmla="*/ 6629586 h 7264586"/>
                <a:gd name="connsiteX6" fmla="*/ 3186451 w 7927666"/>
                <a:gd name="connsiteY6" fmla="*/ 3632386 h 7264586"/>
                <a:gd name="connsiteX7" fmla="*/ 1510051 w 7927666"/>
                <a:gd name="connsiteY7" fmla="*/ 660586 h 7264586"/>
                <a:gd name="connsiteX8" fmla="*/ 11451 w 7927666"/>
                <a:gd name="connsiteY8" fmla="*/ 186 h 7264586"/>
                <a:gd name="connsiteX0" fmla="*/ 11451 w 7927666"/>
                <a:gd name="connsiteY0" fmla="*/ 0 h 7264400"/>
                <a:gd name="connsiteX1" fmla="*/ 2322851 w 7927666"/>
                <a:gd name="connsiteY1" fmla="*/ 660400 h 7264400"/>
                <a:gd name="connsiteX2" fmla="*/ 4278651 w 7927666"/>
                <a:gd name="connsiteY2" fmla="*/ 3632200 h 7264400"/>
                <a:gd name="connsiteX3" fmla="*/ 6488451 w 7927666"/>
                <a:gd name="connsiteY3" fmla="*/ 6629400 h 7264400"/>
                <a:gd name="connsiteX4" fmla="*/ 7910851 w 7927666"/>
                <a:gd name="connsiteY4" fmla="*/ 7264400 h 7264400"/>
                <a:gd name="connsiteX5" fmla="*/ 5548651 w 7927666"/>
                <a:gd name="connsiteY5" fmla="*/ 6629400 h 7264400"/>
                <a:gd name="connsiteX6" fmla="*/ 3186451 w 7927666"/>
                <a:gd name="connsiteY6" fmla="*/ 3632200 h 7264400"/>
                <a:gd name="connsiteX7" fmla="*/ 1510051 w 7927666"/>
                <a:gd name="connsiteY7" fmla="*/ 660400 h 7264400"/>
                <a:gd name="connsiteX8" fmla="*/ 11451 w 7927666"/>
                <a:gd name="connsiteY8" fmla="*/ 0 h 7264400"/>
                <a:gd name="connsiteX0" fmla="*/ 11451 w 7923417"/>
                <a:gd name="connsiteY0" fmla="*/ 0 h 7264904"/>
                <a:gd name="connsiteX1" fmla="*/ 2322851 w 7923417"/>
                <a:gd name="connsiteY1" fmla="*/ 660400 h 7264904"/>
                <a:gd name="connsiteX2" fmla="*/ 4278651 w 7923417"/>
                <a:gd name="connsiteY2" fmla="*/ 3632200 h 7264904"/>
                <a:gd name="connsiteX3" fmla="*/ 6386851 w 7923417"/>
                <a:gd name="connsiteY3" fmla="*/ 6654800 h 7264904"/>
                <a:gd name="connsiteX4" fmla="*/ 7910851 w 7923417"/>
                <a:gd name="connsiteY4" fmla="*/ 7264400 h 7264904"/>
                <a:gd name="connsiteX5" fmla="*/ 5548651 w 7923417"/>
                <a:gd name="connsiteY5" fmla="*/ 6629400 h 7264904"/>
                <a:gd name="connsiteX6" fmla="*/ 3186451 w 7923417"/>
                <a:gd name="connsiteY6" fmla="*/ 3632200 h 7264904"/>
                <a:gd name="connsiteX7" fmla="*/ 1510051 w 7923417"/>
                <a:gd name="connsiteY7" fmla="*/ 660400 h 7264904"/>
                <a:gd name="connsiteX8" fmla="*/ 11451 w 7923417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5428" h="7264904">
                  <a:moveTo>
                    <a:pt x="11451" y="0"/>
                  </a:moveTo>
                  <a:cubicBezTo>
                    <a:pt x="146918" y="0"/>
                    <a:pt x="1611651" y="105833"/>
                    <a:pt x="2322851" y="660400"/>
                  </a:cubicBezTo>
                  <a:cubicBezTo>
                    <a:pt x="3034051" y="1214967"/>
                    <a:pt x="3237251" y="1845733"/>
                    <a:pt x="4278651" y="3632200"/>
                  </a:cubicBezTo>
                  <a:cubicBezTo>
                    <a:pt x="5320051" y="5418667"/>
                    <a:pt x="5832284" y="6049433"/>
                    <a:pt x="6437651" y="6654800"/>
                  </a:cubicBezTo>
                  <a:cubicBezTo>
                    <a:pt x="7043018" y="7260167"/>
                    <a:pt x="8059018" y="7268633"/>
                    <a:pt x="7910851" y="7264400"/>
                  </a:cubicBezTo>
                  <a:cubicBezTo>
                    <a:pt x="7762684" y="7260167"/>
                    <a:pt x="6310651" y="7133167"/>
                    <a:pt x="5548651" y="6629400"/>
                  </a:cubicBezTo>
                  <a:cubicBezTo>
                    <a:pt x="4786651" y="6125633"/>
                    <a:pt x="4333684" y="5452533"/>
                    <a:pt x="3186451" y="3632200"/>
                  </a:cubicBezTo>
                  <a:cubicBezTo>
                    <a:pt x="2394818" y="2091267"/>
                    <a:pt x="2043451" y="1261533"/>
                    <a:pt x="1510051" y="660400"/>
                  </a:cubicBezTo>
                  <a:cubicBezTo>
                    <a:pt x="976651" y="59267"/>
                    <a:pt x="-124016" y="0"/>
                    <a:pt x="1145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/>
                </a:gs>
                <a:gs pos="100000">
                  <a:schemeClr val="tx1"/>
                </a:gs>
                <a:gs pos="15000">
                  <a:srgbClr val="008000"/>
                </a:gs>
                <a:gs pos="30000">
                  <a:srgbClr val="12C626"/>
                </a:gs>
                <a:gs pos="50000">
                  <a:srgbClr val="FFFF00"/>
                </a:gs>
                <a:gs pos="85000">
                  <a:srgbClr val="008000"/>
                </a:gs>
                <a:gs pos="70000">
                  <a:srgbClr val="12C626"/>
                </a:gs>
                <a:gs pos="60000">
                  <a:srgbClr val="D5FF10"/>
                </a:gs>
                <a:gs pos="40000">
                  <a:srgbClr val="D5FF10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08" name="Group 807"/>
            <p:cNvGrpSpPr>
              <a:grpSpLocks/>
            </p:cNvGrpSpPr>
            <p:nvPr/>
          </p:nvGrpSpPr>
          <p:grpSpPr>
            <a:xfrm flipV="1">
              <a:off x="13220394" y="3968927"/>
              <a:ext cx="76097" cy="140793"/>
              <a:chOff x="9855200" y="5206999"/>
              <a:chExt cx="304800" cy="1422400"/>
            </a:xfrm>
          </p:grpSpPr>
          <p:sp>
            <p:nvSpPr>
              <p:cNvPr id="928" name="Rectangle 927"/>
              <p:cNvSpPr/>
              <p:nvPr/>
            </p:nvSpPr>
            <p:spPr>
              <a:xfrm>
                <a:off x="9855200" y="5206999"/>
                <a:ext cx="304800" cy="711200"/>
              </a:xfrm>
              <a:prstGeom prst="rect">
                <a:avLst/>
              </a:prstGeom>
              <a:gradFill>
                <a:gsLst>
                  <a:gs pos="10000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rgbClr val="0000FF"/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Rectangle 928"/>
              <p:cNvSpPr/>
              <p:nvPr/>
            </p:nvSpPr>
            <p:spPr>
              <a:xfrm>
                <a:off x="9855200" y="5918199"/>
                <a:ext cx="304800" cy="711200"/>
              </a:xfrm>
              <a:prstGeom prst="rect">
                <a:avLst/>
              </a:prstGeom>
              <a:gradFill flip="none" rotWithShape="1">
                <a:gsLst>
                  <a:gs pos="50000">
                    <a:srgbClr val="FF6600"/>
                  </a:gs>
                  <a:gs pos="100000">
                    <a:schemeClr val="tx1"/>
                  </a:gs>
                </a:gsLst>
                <a:lin ang="0" scaled="1"/>
                <a:tileRect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09" name="Group 808"/>
            <p:cNvGrpSpPr>
              <a:grpSpLocks/>
            </p:cNvGrpSpPr>
            <p:nvPr/>
          </p:nvGrpSpPr>
          <p:grpSpPr>
            <a:xfrm flipV="1">
              <a:off x="13022386" y="3899582"/>
              <a:ext cx="73322" cy="508242"/>
              <a:chOff x="8221133" y="5748866"/>
              <a:chExt cx="304800" cy="2980267"/>
            </a:xfrm>
          </p:grpSpPr>
          <p:sp>
            <p:nvSpPr>
              <p:cNvPr id="926" name="Rectangle 925"/>
              <p:cNvSpPr/>
              <p:nvPr/>
            </p:nvSpPr>
            <p:spPr>
              <a:xfrm>
                <a:off x="8221133" y="7264399"/>
                <a:ext cx="304800" cy="1464734"/>
              </a:xfrm>
              <a:prstGeom prst="rect">
                <a:avLst/>
              </a:prstGeom>
              <a:gradFill>
                <a:gsLst>
                  <a:gs pos="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chemeClr val="dk1">
                      <a:tint val="50000"/>
                      <a:shade val="100000"/>
                      <a:satMod val="350000"/>
                    </a:schemeClr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Rectangle 926"/>
              <p:cNvSpPr/>
              <p:nvPr/>
            </p:nvSpPr>
            <p:spPr>
              <a:xfrm>
                <a:off x="8221133" y="5748866"/>
                <a:ext cx="304800" cy="1515533"/>
              </a:xfrm>
              <a:prstGeom prst="rect">
                <a:avLst/>
              </a:prstGeom>
              <a:solidFill>
                <a:srgbClr val="12C626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10" name="Freeform 809"/>
            <p:cNvSpPr>
              <a:spLocks noChangeAspect="1"/>
            </p:cNvSpPr>
            <p:nvPr/>
          </p:nvSpPr>
          <p:spPr>
            <a:xfrm>
              <a:off x="12984194" y="3889139"/>
              <a:ext cx="1196446" cy="1096731"/>
            </a:xfrm>
            <a:custGeom>
              <a:avLst/>
              <a:gdLst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16164 w 7932379"/>
                <a:gd name="connsiteY0" fmla="*/ 455 h 7265359"/>
                <a:gd name="connsiteX1" fmla="*/ 2352964 w 7932379"/>
                <a:gd name="connsiteY1" fmla="*/ 635455 h 7265359"/>
                <a:gd name="connsiteX2" fmla="*/ 4283364 w 7932379"/>
                <a:gd name="connsiteY2" fmla="*/ 3632655 h 7265359"/>
                <a:gd name="connsiteX3" fmla="*/ 6493164 w 7932379"/>
                <a:gd name="connsiteY3" fmla="*/ 6629855 h 7265359"/>
                <a:gd name="connsiteX4" fmla="*/ 7915564 w 7932379"/>
                <a:gd name="connsiteY4" fmla="*/ 7264855 h 7265359"/>
                <a:gd name="connsiteX5" fmla="*/ 5553364 w 7932379"/>
                <a:gd name="connsiteY5" fmla="*/ 6655255 h 7265359"/>
                <a:gd name="connsiteX6" fmla="*/ 3191164 w 7932379"/>
                <a:gd name="connsiteY6" fmla="*/ 3632655 h 7265359"/>
                <a:gd name="connsiteX7" fmla="*/ 1413164 w 7932379"/>
                <a:gd name="connsiteY7" fmla="*/ 610055 h 7265359"/>
                <a:gd name="connsiteX8" fmla="*/ 16164 w 7932379"/>
                <a:gd name="connsiteY8" fmla="*/ 455 h 7265359"/>
                <a:gd name="connsiteX0" fmla="*/ 16164 w 7932379"/>
                <a:gd name="connsiteY0" fmla="*/ 0 h 7264904"/>
                <a:gd name="connsiteX1" fmla="*/ 2352964 w 7932379"/>
                <a:gd name="connsiteY1" fmla="*/ 635000 h 7264904"/>
                <a:gd name="connsiteX2" fmla="*/ 4283364 w 7932379"/>
                <a:gd name="connsiteY2" fmla="*/ 3632200 h 7264904"/>
                <a:gd name="connsiteX3" fmla="*/ 6493164 w 7932379"/>
                <a:gd name="connsiteY3" fmla="*/ 6629400 h 7264904"/>
                <a:gd name="connsiteX4" fmla="*/ 7915564 w 7932379"/>
                <a:gd name="connsiteY4" fmla="*/ 7264400 h 7264904"/>
                <a:gd name="connsiteX5" fmla="*/ 5553364 w 7932379"/>
                <a:gd name="connsiteY5" fmla="*/ 6654800 h 7264904"/>
                <a:gd name="connsiteX6" fmla="*/ 3191164 w 7932379"/>
                <a:gd name="connsiteY6" fmla="*/ 3632200 h 7264904"/>
                <a:gd name="connsiteX7" fmla="*/ 1413164 w 7932379"/>
                <a:gd name="connsiteY7" fmla="*/ 635000 h 7264904"/>
                <a:gd name="connsiteX8" fmla="*/ 16164 w 7932379"/>
                <a:gd name="connsiteY8" fmla="*/ 0 h 7264904"/>
                <a:gd name="connsiteX0" fmla="*/ 16164 w 7932379"/>
                <a:gd name="connsiteY0" fmla="*/ 0 h 7264400"/>
                <a:gd name="connsiteX1" fmla="*/ 2352964 w 7932379"/>
                <a:gd name="connsiteY1" fmla="*/ 635000 h 7264400"/>
                <a:gd name="connsiteX2" fmla="*/ 4283364 w 7932379"/>
                <a:gd name="connsiteY2" fmla="*/ 3632200 h 7264400"/>
                <a:gd name="connsiteX3" fmla="*/ 6493164 w 7932379"/>
                <a:gd name="connsiteY3" fmla="*/ 6629400 h 7264400"/>
                <a:gd name="connsiteX4" fmla="*/ 7915564 w 7932379"/>
                <a:gd name="connsiteY4" fmla="*/ 7264400 h 7264400"/>
                <a:gd name="connsiteX5" fmla="*/ 5553364 w 7932379"/>
                <a:gd name="connsiteY5" fmla="*/ 6629400 h 7264400"/>
                <a:gd name="connsiteX6" fmla="*/ 3191164 w 7932379"/>
                <a:gd name="connsiteY6" fmla="*/ 3632200 h 7264400"/>
                <a:gd name="connsiteX7" fmla="*/ 1413164 w 7932379"/>
                <a:gd name="connsiteY7" fmla="*/ 635000 h 7264400"/>
                <a:gd name="connsiteX8" fmla="*/ 16164 w 7932379"/>
                <a:gd name="connsiteY8" fmla="*/ 0 h 7264400"/>
                <a:gd name="connsiteX0" fmla="*/ 12103 w 7928318"/>
                <a:gd name="connsiteY0" fmla="*/ 497 h 7264897"/>
                <a:gd name="connsiteX1" fmla="*/ 2348903 w 7928318"/>
                <a:gd name="connsiteY1" fmla="*/ 635497 h 7264897"/>
                <a:gd name="connsiteX2" fmla="*/ 4279303 w 7928318"/>
                <a:gd name="connsiteY2" fmla="*/ 3632697 h 7264897"/>
                <a:gd name="connsiteX3" fmla="*/ 6489103 w 7928318"/>
                <a:gd name="connsiteY3" fmla="*/ 6629897 h 7264897"/>
                <a:gd name="connsiteX4" fmla="*/ 7911503 w 7928318"/>
                <a:gd name="connsiteY4" fmla="*/ 7264897 h 7264897"/>
                <a:gd name="connsiteX5" fmla="*/ 5549303 w 7928318"/>
                <a:gd name="connsiteY5" fmla="*/ 6629897 h 7264897"/>
                <a:gd name="connsiteX6" fmla="*/ 3187103 w 7928318"/>
                <a:gd name="connsiteY6" fmla="*/ 3632697 h 7264897"/>
                <a:gd name="connsiteX7" fmla="*/ 1510703 w 7928318"/>
                <a:gd name="connsiteY7" fmla="*/ 660897 h 7264897"/>
                <a:gd name="connsiteX8" fmla="*/ 12103 w 7928318"/>
                <a:gd name="connsiteY8" fmla="*/ 497 h 7264897"/>
                <a:gd name="connsiteX0" fmla="*/ 11451 w 7927666"/>
                <a:gd name="connsiteY0" fmla="*/ 186 h 7264586"/>
                <a:gd name="connsiteX1" fmla="*/ 2322851 w 7927666"/>
                <a:gd name="connsiteY1" fmla="*/ 685986 h 7264586"/>
                <a:gd name="connsiteX2" fmla="*/ 4278651 w 7927666"/>
                <a:gd name="connsiteY2" fmla="*/ 3632386 h 7264586"/>
                <a:gd name="connsiteX3" fmla="*/ 6488451 w 7927666"/>
                <a:gd name="connsiteY3" fmla="*/ 6629586 h 7264586"/>
                <a:gd name="connsiteX4" fmla="*/ 7910851 w 7927666"/>
                <a:gd name="connsiteY4" fmla="*/ 7264586 h 7264586"/>
                <a:gd name="connsiteX5" fmla="*/ 5548651 w 7927666"/>
                <a:gd name="connsiteY5" fmla="*/ 6629586 h 7264586"/>
                <a:gd name="connsiteX6" fmla="*/ 3186451 w 7927666"/>
                <a:gd name="connsiteY6" fmla="*/ 3632386 h 7264586"/>
                <a:gd name="connsiteX7" fmla="*/ 1510051 w 7927666"/>
                <a:gd name="connsiteY7" fmla="*/ 660586 h 7264586"/>
                <a:gd name="connsiteX8" fmla="*/ 11451 w 7927666"/>
                <a:gd name="connsiteY8" fmla="*/ 186 h 7264586"/>
                <a:gd name="connsiteX0" fmla="*/ 11451 w 7927666"/>
                <a:gd name="connsiteY0" fmla="*/ 0 h 7264400"/>
                <a:gd name="connsiteX1" fmla="*/ 2322851 w 7927666"/>
                <a:gd name="connsiteY1" fmla="*/ 660400 h 7264400"/>
                <a:gd name="connsiteX2" fmla="*/ 4278651 w 7927666"/>
                <a:gd name="connsiteY2" fmla="*/ 3632200 h 7264400"/>
                <a:gd name="connsiteX3" fmla="*/ 6488451 w 7927666"/>
                <a:gd name="connsiteY3" fmla="*/ 6629400 h 7264400"/>
                <a:gd name="connsiteX4" fmla="*/ 7910851 w 7927666"/>
                <a:gd name="connsiteY4" fmla="*/ 7264400 h 7264400"/>
                <a:gd name="connsiteX5" fmla="*/ 5548651 w 7927666"/>
                <a:gd name="connsiteY5" fmla="*/ 6629400 h 7264400"/>
                <a:gd name="connsiteX6" fmla="*/ 3186451 w 7927666"/>
                <a:gd name="connsiteY6" fmla="*/ 3632200 h 7264400"/>
                <a:gd name="connsiteX7" fmla="*/ 1510051 w 7927666"/>
                <a:gd name="connsiteY7" fmla="*/ 660400 h 7264400"/>
                <a:gd name="connsiteX8" fmla="*/ 11451 w 7927666"/>
                <a:gd name="connsiteY8" fmla="*/ 0 h 7264400"/>
                <a:gd name="connsiteX0" fmla="*/ 11451 w 7923417"/>
                <a:gd name="connsiteY0" fmla="*/ 0 h 7264904"/>
                <a:gd name="connsiteX1" fmla="*/ 2322851 w 7923417"/>
                <a:gd name="connsiteY1" fmla="*/ 660400 h 7264904"/>
                <a:gd name="connsiteX2" fmla="*/ 4278651 w 7923417"/>
                <a:gd name="connsiteY2" fmla="*/ 3632200 h 7264904"/>
                <a:gd name="connsiteX3" fmla="*/ 6386851 w 7923417"/>
                <a:gd name="connsiteY3" fmla="*/ 6654800 h 7264904"/>
                <a:gd name="connsiteX4" fmla="*/ 7910851 w 7923417"/>
                <a:gd name="connsiteY4" fmla="*/ 7264400 h 7264904"/>
                <a:gd name="connsiteX5" fmla="*/ 5548651 w 7923417"/>
                <a:gd name="connsiteY5" fmla="*/ 6629400 h 7264904"/>
                <a:gd name="connsiteX6" fmla="*/ 3186451 w 7923417"/>
                <a:gd name="connsiteY6" fmla="*/ 3632200 h 7264904"/>
                <a:gd name="connsiteX7" fmla="*/ 1510051 w 7923417"/>
                <a:gd name="connsiteY7" fmla="*/ 660400 h 7264904"/>
                <a:gd name="connsiteX8" fmla="*/ 11451 w 7923417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5428" h="7264904">
                  <a:moveTo>
                    <a:pt x="11451" y="0"/>
                  </a:moveTo>
                  <a:cubicBezTo>
                    <a:pt x="146918" y="0"/>
                    <a:pt x="1611651" y="105833"/>
                    <a:pt x="2322851" y="660400"/>
                  </a:cubicBezTo>
                  <a:cubicBezTo>
                    <a:pt x="3034051" y="1214967"/>
                    <a:pt x="3237251" y="1845733"/>
                    <a:pt x="4278651" y="3632200"/>
                  </a:cubicBezTo>
                  <a:cubicBezTo>
                    <a:pt x="5320051" y="5418667"/>
                    <a:pt x="5832284" y="6049433"/>
                    <a:pt x="6437651" y="6654800"/>
                  </a:cubicBezTo>
                  <a:cubicBezTo>
                    <a:pt x="7043018" y="7260167"/>
                    <a:pt x="8059018" y="7268633"/>
                    <a:pt x="7910851" y="7264400"/>
                  </a:cubicBezTo>
                  <a:cubicBezTo>
                    <a:pt x="7762684" y="7260167"/>
                    <a:pt x="6310651" y="7133167"/>
                    <a:pt x="5548651" y="6629400"/>
                  </a:cubicBezTo>
                  <a:cubicBezTo>
                    <a:pt x="4786651" y="6125633"/>
                    <a:pt x="4333684" y="5452533"/>
                    <a:pt x="3186451" y="3632200"/>
                  </a:cubicBezTo>
                  <a:cubicBezTo>
                    <a:pt x="2394818" y="2091267"/>
                    <a:pt x="2043451" y="1261533"/>
                    <a:pt x="1510051" y="660400"/>
                  </a:cubicBezTo>
                  <a:cubicBezTo>
                    <a:pt x="976651" y="59267"/>
                    <a:pt x="-124016" y="0"/>
                    <a:pt x="11451" y="0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rgbClr val="800000"/>
                </a:gs>
                <a:gs pos="90000">
                  <a:srgbClr val="800000"/>
                </a:gs>
                <a:gs pos="30000">
                  <a:srgbClr val="FF0000"/>
                </a:gs>
                <a:gs pos="50000">
                  <a:srgbClr val="FFFF00"/>
                </a:gs>
                <a:gs pos="70000">
                  <a:srgbClr val="FF0000"/>
                </a:gs>
                <a:gs pos="60000">
                  <a:srgbClr val="FFDB16"/>
                </a:gs>
                <a:gs pos="40000">
                  <a:srgbClr val="FFDB16"/>
                </a:gs>
                <a:gs pos="0">
                  <a:schemeClr val="tx1"/>
                </a:gs>
                <a:gs pos="100000">
                  <a:schemeClr val="tx1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1" name="Freeform 810"/>
            <p:cNvSpPr>
              <a:spLocks noChangeAspect="1"/>
            </p:cNvSpPr>
            <p:nvPr/>
          </p:nvSpPr>
          <p:spPr>
            <a:xfrm flipV="1">
              <a:off x="10069223" y="3889139"/>
              <a:ext cx="1193677" cy="1094193"/>
            </a:xfrm>
            <a:custGeom>
              <a:avLst/>
              <a:gdLst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16164 w 7932379"/>
                <a:gd name="connsiteY0" fmla="*/ 455 h 7265359"/>
                <a:gd name="connsiteX1" fmla="*/ 2352964 w 7932379"/>
                <a:gd name="connsiteY1" fmla="*/ 635455 h 7265359"/>
                <a:gd name="connsiteX2" fmla="*/ 4283364 w 7932379"/>
                <a:gd name="connsiteY2" fmla="*/ 3632655 h 7265359"/>
                <a:gd name="connsiteX3" fmla="*/ 6493164 w 7932379"/>
                <a:gd name="connsiteY3" fmla="*/ 6629855 h 7265359"/>
                <a:gd name="connsiteX4" fmla="*/ 7915564 w 7932379"/>
                <a:gd name="connsiteY4" fmla="*/ 7264855 h 7265359"/>
                <a:gd name="connsiteX5" fmla="*/ 5553364 w 7932379"/>
                <a:gd name="connsiteY5" fmla="*/ 6655255 h 7265359"/>
                <a:gd name="connsiteX6" fmla="*/ 3191164 w 7932379"/>
                <a:gd name="connsiteY6" fmla="*/ 3632655 h 7265359"/>
                <a:gd name="connsiteX7" fmla="*/ 1413164 w 7932379"/>
                <a:gd name="connsiteY7" fmla="*/ 610055 h 7265359"/>
                <a:gd name="connsiteX8" fmla="*/ 16164 w 7932379"/>
                <a:gd name="connsiteY8" fmla="*/ 455 h 7265359"/>
                <a:gd name="connsiteX0" fmla="*/ 16164 w 7932379"/>
                <a:gd name="connsiteY0" fmla="*/ 0 h 7264904"/>
                <a:gd name="connsiteX1" fmla="*/ 2352964 w 7932379"/>
                <a:gd name="connsiteY1" fmla="*/ 635000 h 7264904"/>
                <a:gd name="connsiteX2" fmla="*/ 4283364 w 7932379"/>
                <a:gd name="connsiteY2" fmla="*/ 3632200 h 7264904"/>
                <a:gd name="connsiteX3" fmla="*/ 6493164 w 7932379"/>
                <a:gd name="connsiteY3" fmla="*/ 6629400 h 7264904"/>
                <a:gd name="connsiteX4" fmla="*/ 7915564 w 7932379"/>
                <a:gd name="connsiteY4" fmla="*/ 7264400 h 7264904"/>
                <a:gd name="connsiteX5" fmla="*/ 5553364 w 7932379"/>
                <a:gd name="connsiteY5" fmla="*/ 6654800 h 7264904"/>
                <a:gd name="connsiteX6" fmla="*/ 3191164 w 7932379"/>
                <a:gd name="connsiteY6" fmla="*/ 3632200 h 7264904"/>
                <a:gd name="connsiteX7" fmla="*/ 1413164 w 7932379"/>
                <a:gd name="connsiteY7" fmla="*/ 635000 h 7264904"/>
                <a:gd name="connsiteX8" fmla="*/ 16164 w 7932379"/>
                <a:gd name="connsiteY8" fmla="*/ 0 h 7264904"/>
                <a:gd name="connsiteX0" fmla="*/ 16164 w 7932379"/>
                <a:gd name="connsiteY0" fmla="*/ 0 h 7264400"/>
                <a:gd name="connsiteX1" fmla="*/ 2352964 w 7932379"/>
                <a:gd name="connsiteY1" fmla="*/ 635000 h 7264400"/>
                <a:gd name="connsiteX2" fmla="*/ 4283364 w 7932379"/>
                <a:gd name="connsiteY2" fmla="*/ 3632200 h 7264400"/>
                <a:gd name="connsiteX3" fmla="*/ 6493164 w 7932379"/>
                <a:gd name="connsiteY3" fmla="*/ 6629400 h 7264400"/>
                <a:gd name="connsiteX4" fmla="*/ 7915564 w 7932379"/>
                <a:gd name="connsiteY4" fmla="*/ 7264400 h 7264400"/>
                <a:gd name="connsiteX5" fmla="*/ 5553364 w 7932379"/>
                <a:gd name="connsiteY5" fmla="*/ 6629400 h 7264400"/>
                <a:gd name="connsiteX6" fmla="*/ 3191164 w 7932379"/>
                <a:gd name="connsiteY6" fmla="*/ 3632200 h 7264400"/>
                <a:gd name="connsiteX7" fmla="*/ 1413164 w 7932379"/>
                <a:gd name="connsiteY7" fmla="*/ 635000 h 7264400"/>
                <a:gd name="connsiteX8" fmla="*/ 16164 w 7932379"/>
                <a:gd name="connsiteY8" fmla="*/ 0 h 7264400"/>
                <a:gd name="connsiteX0" fmla="*/ 12103 w 7928318"/>
                <a:gd name="connsiteY0" fmla="*/ 497 h 7264897"/>
                <a:gd name="connsiteX1" fmla="*/ 2348903 w 7928318"/>
                <a:gd name="connsiteY1" fmla="*/ 635497 h 7264897"/>
                <a:gd name="connsiteX2" fmla="*/ 4279303 w 7928318"/>
                <a:gd name="connsiteY2" fmla="*/ 3632697 h 7264897"/>
                <a:gd name="connsiteX3" fmla="*/ 6489103 w 7928318"/>
                <a:gd name="connsiteY3" fmla="*/ 6629897 h 7264897"/>
                <a:gd name="connsiteX4" fmla="*/ 7911503 w 7928318"/>
                <a:gd name="connsiteY4" fmla="*/ 7264897 h 7264897"/>
                <a:gd name="connsiteX5" fmla="*/ 5549303 w 7928318"/>
                <a:gd name="connsiteY5" fmla="*/ 6629897 h 7264897"/>
                <a:gd name="connsiteX6" fmla="*/ 3187103 w 7928318"/>
                <a:gd name="connsiteY6" fmla="*/ 3632697 h 7264897"/>
                <a:gd name="connsiteX7" fmla="*/ 1510703 w 7928318"/>
                <a:gd name="connsiteY7" fmla="*/ 660897 h 7264897"/>
                <a:gd name="connsiteX8" fmla="*/ 12103 w 7928318"/>
                <a:gd name="connsiteY8" fmla="*/ 497 h 7264897"/>
                <a:gd name="connsiteX0" fmla="*/ 11451 w 7927666"/>
                <a:gd name="connsiteY0" fmla="*/ 186 h 7264586"/>
                <a:gd name="connsiteX1" fmla="*/ 2322851 w 7927666"/>
                <a:gd name="connsiteY1" fmla="*/ 685986 h 7264586"/>
                <a:gd name="connsiteX2" fmla="*/ 4278651 w 7927666"/>
                <a:gd name="connsiteY2" fmla="*/ 3632386 h 7264586"/>
                <a:gd name="connsiteX3" fmla="*/ 6488451 w 7927666"/>
                <a:gd name="connsiteY3" fmla="*/ 6629586 h 7264586"/>
                <a:gd name="connsiteX4" fmla="*/ 7910851 w 7927666"/>
                <a:gd name="connsiteY4" fmla="*/ 7264586 h 7264586"/>
                <a:gd name="connsiteX5" fmla="*/ 5548651 w 7927666"/>
                <a:gd name="connsiteY5" fmla="*/ 6629586 h 7264586"/>
                <a:gd name="connsiteX6" fmla="*/ 3186451 w 7927666"/>
                <a:gd name="connsiteY6" fmla="*/ 3632386 h 7264586"/>
                <a:gd name="connsiteX7" fmla="*/ 1510051 w 7927666"/>
                <a:gd name="connsiteY7" fmla="*/ 660586 h 7264586"/>
                <a:gd name="connsiteX8" fmla="*/ 11451 w 7927666"/>
                <a:gd name="connsiteY8" fmla="*/ 186 h 7264586"/>
                <a:gd name="connsiteX0" fmla="*/ 11451 w 7927666"/>
                <a:gd name="connsiteY0" fmla="*/ 0 h 7264400"/>
                <a:gd name="connsiteX1" fmla="*/ 2322851 w 7927666"/>
                <a:gd name="connsiteY1" fmla="*/ 660400 h 7264400"/>
                <a:gd name="connsiteX2" fmla="*/ 4278651 w 7927666"/>
                <a:gd name="connsiteY2" fmla="*/ 3632200 h 7264400"/>
                <a:gd name="connsiteX3" fmla="*/ 6488451 w 7927666"/>
                <a:gd name="connsiteY3" fmla="*/ 6629400 h 7264400"/>
                <a:gd name="connsiteX4" fmla="*/ 7910851 w 7927666"/>
                <a:gd name="connsiteY4" fmla="*/ 7264400 h 7264400"/>
                <a:gd name="connsiteX5" fmla="*/ 5548651 w 7927666"/>
                <a:gd name="connsiteY5" fmla="*/ 6629400 h 7264400"/>
                <a:gd name="connsiteX6" fmla="*/ 3186451 w 7927666"/>
                <a:gd name="connsiteY6" fmla="*/ 3632200 h 7264400"/>
                <a:gd name="connsiteX7" fmla="*/ 1510051 w 7927666"/>
                <a:gd name="connsiteY7" fmla="*/ 660400 h 7264400"/>
                <a:gd name="connsiteX8" fmla="*/ 11451 w 7927666"/>
                <a:gd name="connsiteY8" fmla="*/ 0 h 7264400"/>
                <a:gd name="connsiteX0" fmla="*/ 11451 w 7923417"/>
                <a:gd name="connsiteY0" fmla="*/ 0 h 7264904"/>
                <a:gd name="connsiteX1" fmla="*/ 2322851 w 7923417"/>
                <a:gd name="connsiteY1" fmla="*/ 660400 h 7264904"/>
                <a:gd name="connsiteX2" fmla="*/ 4278651 w 7923417"/>
                <a:gd name="connsiteY2" fmla="*/ 3632200 h 7264904"/>
                <a:gd name="connsiteX3" fmla="*/ 6386851 w 7923417"/>
                <a:gd name="connsiteY3" fmla="*/ 6654800 h 7264904"/>
                <a:gd name="connsiteX4" fmla="*/ 7910851 w 7923417"/>
                <a:gd name="connsiteY4" fmla="*/ 7264400 h 7264904"/>
                <a:gd name="connsiteX5" fmla="*/ 5548651 w 7923417"/>
                <a:gd name="connsiteY5" fmla="*/ 6629400 h 7264904"/>
                <a:gd name="connsiteX6" fmla="*/ 3186451 w 7923417"/>
                <a:gd name="connsiteY6" fmla="*/ 3632200 h 7264904"/>
                <a:gd name="connsiteX7" fmla="*/ 1510051 w 7923417"/>
                <a:gd name="connsiteY7" fmla="*/ 660400 h 7264904"/>
                <a:gd name="connsiteX8" fmla="*/ 11451 w 7923417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5428" h="7264904">
                  <a:moveTo>
                    <a:pt x="11451" y="0"/>
                  </a:moveTo>
                  <a:cubicBezTo>
                    <a:pt x="146918" y="0"/>
                    <a:pt x="1611651" y="105833"/>
                    <a:pt x="2322851" y="660400"/>
                  </a:cubicBezTo>
                  <a:cubicBezTo>
                    <a:pt x="3034051" y="1214967"/>
                    <a:pt x="3237251" y="1845733"/>
                    <a:pt x="4278651" y="3632200"/>
                  </a:cubicBezTo>
                  <a:cubicBezTo>
                    <a:pt x="5320051" y="5418667"/>
                    <a:pt x="5832284" y="6049433"/>
                    <a:pt x="6437651" y="6654800"/>
                  </a:cubicBezTo>
                  <a:cubicBezTo>
                    <a:pt x="7043018" y="7260167"/>
                    <a:pt x="8059018" y="7268633"/>
                    <a:pt x="7910851" y="7264400"/>
                  </a:cubicBezTo>
                  <a:cubicBezTo>
                    <a:pt x="7762684" y="7260167"/>
                    <a:pt x="6310651" y="7133167"/>
                    <a:pt x="5548651" y="6629400"/>
                  </a:cubicBezTo>
                  <a:cubicBezTo>
                    <a:pt x="4786651" y="6125633"/>
                    <a:pt x="4333684" y="5452533"/>
                    <a:pt x="3186451" y="3632200"/>
                  </a:cubicBezTo>
                  <a:cubicBezTo>
                    <a:pt x="2394818" y="2091267"/>
                    <a:pt x="2043451" y="1261533"/>
                    <a:pt x="1510051" y="660400"/>
                  </a:cubicBezTo>
                  <a:cubicBezTo>
                    <a:pt x="976651" y="59267"/>
                    <a:pt x="-124016" y="0"/>
                    <a:pt x="1145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/>
                </a:gs>
                <a:gs pos="100000">
                  <a:schemeClr val="tx1"/>
                </a:gs>
                <a:gs pos="15000">
                  <a:srgbClr val="008000"/>
                </a:gs>
                <a:gs pos="30000">
                  <a:srgbClr val="12C626"/>
                </a:gs>
                <a:gs pos="50000">
                  <a:srgbClr val="FFFF00"/>
                </a:gs>
                <a:gs pos="85000">
                  <a:srgbClr val="008000"/>
                </a:gs>
                <a:gs pos="70000">
                  <a:srgbClr val="12C626"/>
                </a:gs>
                <a:gs pos="60000">
                  <a:srgbClr val="D5FF10"/>
                </a:gs>
                <a:gs pos="40000">
                  <a:srgbClr val="D5FF10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12" name="Group 811"/>
            <p:cNvGrpSpPr>
              <a:grpSpLocks noChangeAspect="1"/>
            </p:cNvGrpSpPr>
            <p:nvPr/>
          </p:nvGrpSpPr>
          <p:grpSpPr>
            <a:xfrm>
              <a:off x="10705878" y="3925695"/>
              <a:ext cx="76097" cy="355122"/>
              <a:chOff x="9855200" y="5206999"/>
              <a:chExt cx="304800" cy="1422400"/>
            </a:xfrm>
          </p:grpSpPr>
          <p:sp>
            <p:nvSpPr>
              <p:cNvPr id="924" name="Rectangle 923"/>
              <p:cNvSpPr/>
              <p:nvPr/>
            </p:nvSpPr>
            <p:spPr>
              <a:xfrm>
                <a:off x="9855200" y="5206999"/>
                <a:ext cx="304800" cy="711200"/>
              </a:xfrm>
              <a:prstGeom prst="rect">
                <a:avLst/>
              </a:prstGeom>
              <a:gradFill>
                <a:gsLst>
                  <a:gs pos="10000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rgbClr val="0000FF"/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5" name="Rectangle 924"/>
              <p:cNvSpPr/>
              <p:nvPr/>
            </p:nvSpPr>
            <p:spPr>
              <a:xfrm>
                <a:off x="9855200" y="5918199"/>
                <a:ext cx="304800" cy="711200"/>
              </a:xfrm>
              <a:prstGeom prst="rect">
                <a:avLst/>
              </a:prstGeom>
              <a:gradFill flip="none" rotWithShape="1">
                <a:gsLst>
                  <a:gs pos="50000">
                    <a:srgbClr val="FF6600"/>
                  </a:gs>
                  <a:gs pos="100000">
                    <a:schemeClr val="tx1"/>
                  </a:gs>
                </a:gsLst>
                <a:lin ang="0" scaled="1"/>
                <a:tileRect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13" name="Group 812"/>
            <p:cNvGrpSpPr>
              <a:grpSpLocks/>
            </p:cNvGrpSpPr>
            <p:nvPr/>
          </p:nvGrpSpPr>
          <p:grpSpPr>
            <a:xfrm>
              <a:off x="11152771" y="3904804"/>
              <a:ext cx="73322" cy="547097"/>
              <a:chOff x="8221133" y="5748866"/>
              <a:chExt cx="304800" cy="2980267"/>
            </a:xfrm>
          </p:grpSpPr>
          <p:sp>
            <p:nvSpPr>
              <p:cNvPr id="922" name="Rectangle 921"/>
              <p:cNvSpPr/>
              <p:nvPr/>
            </p:nvSpPr>
            <p:spPr>
              <a:xfrm>
                <a:off x="8221133" y="7264399"/>
                <a:ext cx="304800" cy="1464734"/>
              </a:xfrm>
              <a:prstGeom prst="rect">
                <a:avLst/>
              </a:prstGeom>
              <a:gradFill>
                <a:gsLst>
                  <a:gs pos="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chemeClr val="dk1">
                      <a:tint val="50000"/>
                      <a:shade val="100000"/>
                      <a:satMod val="350000"/>
                    </a:schemeClr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Rectangle 922"/>
              <p:cNvSpPr/>
              <p:nvPr/>
            </p:nvSpPr>
            <p:spPr>
              <a:xfrm>
                <a:off x="8221133" y="5748866"/>
                <a:ext cx="304800" cy="1515533"/>
              </a:xfrm>
              <a:prstGeom prst="rect">
                <a:avLst/>
              </a:prstGeom>
              <a:solidFill>
                <a:srgbClr val="12C626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14" name="Group 813"/>
            <p:cNvGrpSpPr>
              <a:grpSpLocks/>
            </p:cNvGrpSpPr>
            <p:nvPr/>
          </p:nvGrpSpPr>
          <p:grpSpPr>
            <a:xfrm flipV="1">
              <a:off x="10946113" y="3972694"/>
              <a:ext cx="76142" cy="157925"/>
              <a:chOff x="9855200" y="5206999"/>
              <a:chExt cx="304800" cy="1422400"/>
            </a:xfrm>
          </p:grpSpPr>
          <p:sp>
            <p:nvSpPr>
              <p:cNvPr id="920" name="Rectangle 919"/>
              <p:cNvSpPr/>
              <p:nvPr/>
            </p:nvSpPr>
            <p:spPr>
              <a:xfrm>
                <a:off x="9855200" y="5206999"/>
                <a:ext cx="304800" cy="711200"/>
              </a:xfrm>
              <a:prstGeom prst="rect">
                <a:avLst/>
              </a:prstGeom>
              <a:gradFill>
                <a:gsLst>
                  <a:gs pos="10000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rgbClr val="0000FF"/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Rectangle 920"/>
              <p:cNvSpPr/>
              <p:nvPr/>
            </p:nvSpPr>
            <p:spPr>
              <a:xfrm>
                <a:off x="9855200" y="5918199"/>
                <a:ext cx="304800" cy="711200"/>
              </a:xfrm>
              <a:prstGeom prst="rect">
                <a:avLst/>
              </a:prstGeom>
              <a:gradFill flip="none" rotWithShape="1">
                <a:gsLst>
                  <a:gs pos="50000">
                    <a:srgbClr val="FF6600"/>
                  </a:gs>
                  <a:gs pos="100000">
                    <a:schemeClr val="tx1"/>
                  </a:gs>
                </a:gsLst>
                <a:lin ang="0" scaled="1"/>
                <a:tileRect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15" name="Group 814"/>
            <p:cNvGrpSpPr>
              <a:grpSpLocks noChangeAspect="1"/>
            </p:cNvGrpSpPr>
            <p:nvPr/>
          </p:nvGrpSpPr>
          <p:grpSpPr>
            <a:xfrm>
              <a:off x="10494750" y="3904804"/>
              <a:ext cx="73322" cy="716929"/>
              <a:chOff x="8221133" y="5748866"/>
              <a:chExt cx="304800" cy="2980267"/>
            </a:xfrm>
          </p:grpSpPr>
          <p:sp>
            <p:nvSpPr>
              <p:cNvPr id="918" name="Rectangle 917"/>
              <p:cNvSpPr/>
              <p:nvPr/>
            </p:nvSpPr>
            <p:spPr>
              <a:xfrm>
                <a:off x="8221133" y="7264399"/>
                <a:ext cx="304800" cy="1464734"/>
              </a:xfrm>
              <a:prstGeom prst="rect">
                <a:avLst/>
              </a:prstGeom>
              <a:gradFill>
                <a:gsLst>
                  <a:gs pos="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chemeClr val="dk1">
                      <a:tint val="50000"/>
                      <a:shade val="100000"/>
                      <a:satMod val="350000"/>
                    </a:schemeClr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Rectangle 918"/>
              <p:cNvSpPr/>
              <p:nvPr/>
            </p:nvSpPr>
            <p:spPr>
              <a:xfrm>
                <a:off x="8221133" y="5748866"/>
                <a:ext cx="304800" cy="1515533"/>
              </a:xfrm>
              <a:prstGeom prst="rect">
                <a:avLst/>
              </a:prstGeom>
              <a:solidFill>
                <a:srgbClr val="12C626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16" name="Group 815"/>
            <p:cNvGrpSpPr>
              <a:grpSpLocks/>
            </p:cNvGrpSpPr>
            <p:nvPr/>
          </p:nvGrpSpPr>
          <p:grpSpPr>
            <a:xfrm flipV="1">
              <a:off x="11364691" y="3915249"/>
              <a:ext cx="73322" cy="862946"/>
              <a:chOff x="10388600" y="6129866"/>
              <a:chExt cx="304800" cy="2980267"/>
            </a:xfrm>
          </p:grpSpPr>
          <p:sp>
            <p:nvSpPr>
              <p:cNvPr id="916" name="Rectangle 915"/>
              <p:cNvSpPr/>
              <p:nvPr/>
            </p:nvSpPr>
            <p:spPr>
              <a:xfrm>
                <a:off x="10388600" y="6129866"/>
                <a:ext cx="304800" cy="1515533"/>
              </a:xfrm>
              <a:prstGeom prst="rect">
                <a:avLst/>
              </a:prstGeom>
              <a:gradFill flip="none" rotWithShape="1">
                <a:gsLst>
                  <a:gs pos="50000">
                    <a:srgbClr val="FF6600"/>
                  </a:gs>
                  <a:gs pos="100000">
                    <a:schemeClr val="tx1"/>
                  </a:gs>
                </a:gsLst>
                <a:lin ang="0" scaled="1"/>
                <a:tileRect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Rectangle 916"/>
              <p:cNvSpPr/>
              <p:nvPr/>
            </p:nvSpPr>
            <p:spPr>
              <a:xfrm>
                <a:off x="10388600" y="7645399"/>
                <a:ext cx="304800" cy="1464734"/>
              </a:xfrm>
              <a:prstGeom prst="rect">
                <a:avLst/>
              </a:prstGeom>
              <a:gradFill>
                <a:gsLst>
                  <a:gs pos="10000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rgbClr val="0000FF"/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17" name="Rectangle 816"/>
            <p:cNvSpPr/>
            <p:nvPr/>
          </p:nvSpPr>
          <p:spPr>
            <a:xfrm>
              <a:off x="11573484" y="4046646"/>
              <a:ext cx="73322" cy="458905"/>
            </a:xfrm>
            <a:prstGeom prst="rect">
              <a:avLst/>
            </a:prstGeom>
            <a:gradFill flip="none" rotWithShape="1">
              <a:gsLst>
                <a:gs pos="50000">
                  <a:srgbClr val="0000FF"/>
                </a:gs>
                <a:gs pos="100000">
                  <a:schemeClr val="tx1"/>
                </a:gs>
              </a:gsLst>
              <a:lin ang="0" scaled="1"/>
              <a:tileRect/>
            </a:gra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8" name="Rectangle 817"/>
            <p:cNvSpPr/>
            <p:nvPr/>
          </p:nvSpPr>
          <p:spPr>
            <a:xfrm>
              <a:off x="11573484" y="4505551"/>
              <a:ext cx="73322" cy="443523"/>
            </a:xfrm>
            <a:prstGeom prst="rect">
              <a:avLst/>
            </a:prstGeom>
            <a:gradFill>
              <a:gsLst>
                <a:gs pos="100000">
                  <a:schemeClr val="dk1">
                    <a:tint val="100000"/>
                    <a:shade val="100000"/>
                    <a:satMod val="130000"/>
                  </a:schemeClr>
                </a:gs>
                <a:gs pos="49000">
                  <a:srgbClr val="0000FF"/>
                </a:gs>
              </a:gsLst>
              <a:lin ang="0" scaled="0"/>
            </a:gra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19" name="Group 818"/>
            <p:cNvGrpSpPr>
              <a:grpSpLocks/>
            </p:cNvGrpSpPr>
            <p:nvPr/>
          </p:nvGrpSpPr>
          <p:grpSpPr>
            <a:xfrm>
              <a:off x="11782423" y="4392180"/>
              <a:ext cx="73322" cy="586574"/>
              <a:chOff x="9321800" y="5206999"/>
              <a:chExt cx="304800" cy="1422400"/>
            </a:xfrm>
          </p:grpSpPr>
          <p:sp>
            <p:nvSpPr>
              <p:cNvPr id="914" name="Rectangle 913"/>
              <p:cNvSpPr/>
              <p:nvPr/>
            </p:nvSpPr>
            <p:spPr>
              <a:xfrm>
                <a:off x="9321800" y="5206999"/>
                <a:ext cx="304800" cy="711200"/>
              </a:xfrm>
              <a:prstGeom prst="rect">
                <a:avLst/>
              </a:prstGeom>
              <a:gradFill>
                <a:gsLst>
                  <a:gs pos="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chemeClr val="dk1">
                      <a:tint val="50000"/>
                      <a:shade val="100000"/>
                      <a:satMod val="350000"/>
                    </a:schemeClr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Rectangle 914"/>
              <p:cNvSpPr/>
              <p:nvPr/>
            </p:nvSpPr>
            <p:spPr>
              <a:xfrm>
                <a:off x="9321800" y="5918199"/>
                <a:ext cx="304800" cy="711200"/>
              </a:xfrm>
              <a:prstGeom prst="rect">
                <a:avLst/>
              </a:prstGeom>
              <a:solidFill>
                <a:srgbClr val="12C626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20" name="Freeform 819"/>
            <p:cNvSpPr>
              <a:spLocks noChangeAspect="1"/>
            </p:cNvSpPr>
            <p:nvPr/>
          </p:nvSpPr>
          <p:spPr>
            <a:xfrm flipV="1">
              <a:off x="11787749" y="3889139"/>
              <a:ext cx="1196446" cy="1096731"/>
            </a:xfrm>
            <a:custGeom>
              <a:avLst/>
              <a:gdLst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16164 w 7932379"/>
                <a:gd name="connsiteY0" fmla="*/ 455 h 7265359"/>
                <a:gd name="connsiteX1" fmla="*/ 2352964 w 7932379"/>
                <a:gd name="connsiteY1" fmla="*/ 635455 h 7265359"/>
                <a:gd name="connsiteX2" fmla="*/ 4283364 w 7932379"/>
                <a:gd name="connsiteY2" fmla="*/ 3632655 h 7265359"/>
                <a:gd name="connsiteX3" fmla="*/ 6493164 w 7932379"/>
                <a:gd name="connsiteY3" fmla="*/ 6629855 h 7265359"/>
                <a:gd name="connsiteX4" fmla="*/ 7915564 w 7932379"/>
                <a:gd name="connsiteY4" fmla="*/ 7264855 h 7265359"/>
                <a:gd name="connsiteX5" fmla="*/ 5553364 w 7932379"/>
                <a:gd name="connsiteY5" fmla="*/ 6655255 h 7265359"/>
                <a:gd name="connsiteX6" fmla="*/ 3191164 w 7932379"/>
                <a:gd name="connsiteY6" fmla="*/ 3632655 h 7265359"/>
                <a:gd name="connsiteX7" fmla="*/ 1413164 w 7932379"/>
                <a:gd name="connsiteY7" fmla="*/ 610055 h 7265359"/>
                <a:gd name="connsiteX8" fmla="*/ 16164 w 7932379"/>
                <a:gd name="connsiteY8" fmla="*/ 455 h 7265359"/>
                <a:gd name="connsiteX0" fmla="*/ 16164 w 7932379"/>
                <a:gd name="connsiteY0" fmla="*/ 0 h 7264904"/>
                <a:gd name="connsiteX1" fmla="*/ 2352964 w 7932379"/>
                <a:gd name="connsiteY1" fmla="*/ 635000 h 7264904"/>
                <a:gd name="connsiteX2" fmla="*/ 4283364 w 7932379"/>
                <a:gd name="connsiteY2" fmla="*/ 3632200 h 7264904"/>
                <a:gd name="connsiteX3" fmla="*/ 6493164 w 7932379"/>
                <a:gd name="connsiteY3" fmla="*/ 6629400 h 7264904"/>
                <a:gd name="connsiteX4" fmla="*/ 7915564 w 7932379"/>
                <a:gd name="connsiteY4" fmla="*/ 7264400 h 7264904"/>
                <a:gd name="connsiteX5" fmla="*/ 5553364 w 7932379"/>
                <a:gd name="connsiteY5" fmla="*/ 6654800 h 7264904"/>
                <a:gd name="connsiteX6" fmla="*/ 3191164 w 7932379"/>
                <a:gd name="connsiteY6" fmla="*/ 3632200 h 7264904"/>
                <a:gd name="connsiteX7" fmla="*/ 1413164 w 7932379"/>
                <a:gd name="connsiteY7" fmla="*/ 635000 h 7264904"/>
                <a:gd name="connsiteX8" fmla="*/ 16164 w 7932379"/>
                <a:gd name="connsiteY8" fmla="*/ 0 h 7264904"/>
                <a:gd name="connsiteX0" fmla="*/ 16164 w 7932379"/>
                <a:gd name="connsiteY0" fmla="*/ 0 h 7264400"/>
                <a:gd name="connsiteX1" fmla="*/ 2352964 w 7932379"/>
                <a:gd name="connsiteY1" fmla="*/ 635000 h 7264400"/>
                <a:gd name="connsiteX2" fmla="*/ 4283364 w 7932379"/>
                <a:gd name="connsiteY2" fmla="*/ 3632200 h 7264400"/>
                <a:gd name="connsiteX3" fmla="*/ 6493164 w 7932379"/>
                <a:gd name="connsiteY3" fmla="*/ 6629400 h 7264400"/>
                <a:gd name="connsiteX4" fmla="*/ 7915564 w 7932379"/>
                <a:gd name="connsiteY4" fmla="*/ 7264400 h 7264400"/>
                <a:gd name="connsiteX5" fmla="*/ 5553364 w 7932379"/>
                <a:gd name="connsiteY5" fmla="*/ 6629400 h 7264400"/>
                <a:gd name="connsiteX6" fmla="*/ 3191164 w 7932379"/>
                <a:gd name="connsiteY6" fmla="*/ 3632200 h 7264400"/>
                <a:gd name="connsiteX7" fmla="*/ 1413164 w 7932379"/>
                <a:gd name="connsiteY7" fmla="*/ 635000 h 7264400"/>
                <a:gd name="connsiteX8" fmla="*/ 16164 w 7932379"/>
                <a:gd name="connsiteY8" fmla="*/ 0 h 7264400"/>
                <a:gd name="connsiteX0" fmla="*/ 12103 w 7928318"/>
                <a:gd name="connsiteY0" fmla="*/ 497 h 7264897"/>
                <a:gd name="connsiteX1" fmla="*/ 2348903 w 7928318"/>
                <a:gd name="connsiteY1" fmla="*/ 635497 h 7264897"/>
                <a:gd name="connsiteX2" fmla="*/ 4279303 w 7928318"/>
                <a:gd name="connsiteY2" fmla="*/ 3632697 h 7264897"/>
                <a:gd name="connsiteX3" fmla="*/ 6489103 w 7928318"/>
                <a:gd name="connsiteY3" fmla="*/ 6629897 h 7264897"/>
                <a:gd name="connsiteX4" fmla="*/ 7911503 w 7928318"/>
                <a:gd name="connsiteY4" fmla="*/ 7264897 h 7264897"/>
                <a:gd name="connsiteX5" fmla="*/ 5549303 w 7928318"/>
                <a:gd name="connsiteY5" fmla="*/ 6629897 h 7264897"/>
                <a:gd name="connsiteX6" fmla="*/ 3187103 w 7928318"/>
                <a:gd name="connsiteY6" fmla="*/ 3632697 h 7264897"/>
                <a:gd name="connsiteX7" fmla="*/ 1510703 w 7928318"/>
                <a:gd name="connsiteY7" fmla="*/ 660897 h 7264897"/>
                <a:gd name="connsiteX8" fmla="*/ 12103 w 7928318"/>
                <a:gd name="connsiteY8" fmla="*/ 497 h 7264897"/>
                <a:gd name="connsiteX0" fmla="*/ 11451 w 7927666"/>
                <a:gd name="connsiteY0" fmla="*/ 186 h 7264586"/>
                <a:gd name="connsiteX1" fmla="*/ 2322851 w 7927666"/>
                <a:gd name="connsiteY1" fmla="*/ 685986 h 7264586"/>
                <a:gd name="connsiteX2" fmla="*/ 4278651 w 7927666"/>
                <a:gd name="connsiteY2" fmla="*/ 3632386 h 7264586"/>
                <a:gd name="connsiteX3" fmla="*/ 6488451 w 7927666"/>
                <a:gd name="connsiteY3" fmla="*/ 6629586 h 7264586"/>
                <a:gd name="connsiteX4" fmla="*/ 7910851 w 7927666"/>
                <a:gd name="connsiteY4" fmla="*/ 7264586 h 7264586"/>
                <a:gd name="connsiteX5" fmla="*/ 5548651 w 7927666"/>
                <a:gd name="connsiteY5" fmla="*/ 6629586 h 7264586"/>
                <a:gd name="connsiteX6" fmla="*/ 3186451 w 7927666"/>
                <a:gd name="connsiteY6" fmla="*/ 3632386 h 7264586"/>
                <a:gd name="connsiteX7" fmla="*/ 1510051 w 7927666"/>
                <a:gd name="connsiteY7" fmla="*/ 660586 h 7264586"/>
                <a:gd name="connsiteX8" fmla="*/ 11451 w 7927666"/>
                <a:gd name="connsiteY8" fmla="*/ 186 h 7264586"/>
                <a:gd name="connsiteX0" fmla="*/ 11451 w 7927666"/>
                <a:gd name="connsiteY0" fmla="*/ 0 h 7264400"/>
                <a:gd name="connsiteX1" fmla="*/ 2322851 w 7927666"/>
                <a:gd name="connsiteY1" fmla="*/ 660400 h 7264400"/>
                <a:gd name="connsiteX2" fmla="*/ 4278651 w 7927666"/>
                <a:gd name="connsiteY2" fmla="*/ 3632200 h 7264400"/>
                <a:gd name="connsiteX3" fmla="*/ 6488451 w 7927666"/>
                <a:gd name="connsiteY3" fmla="*/ 6629400 h 7264400"/>
                <a:gd name="connsiteX4" fmla="*/ 7910851 w 7927666"/>
                <a:gd name="connsiteY4" fmla="*/ 7264400 h 7264400"/>
                <a:gd name="connsiteX5" fmla="*/ 5548651 w 7927666"/>
                <a:gd name="connsiteY5" fmla="*/ 6629400 h 7264400"/>
                <a:gd name="connsiteX6" fmla="*/ 3186451 w 7927666"/>
                <a:gd name="connsiteY6" fmla="*/ 3632200 h 7264400"/>
                <a:gd name="connsiteX7" fmla="*/ 1510051 w 7927666"/>
                <a:gd name="connsiteY7" fmla="*/ 660400 h 7264400"/>
                <a:gd name="connsiteX8" fmla="*/ 11451 w 7927666"/>
                <a:gd name="connsiteY8" fmla="*/ 0 h 7264400"/>
                <a:gd name="connsiteX0" fmla="*/ 11451 w 7923417"/>
                <a:gd name="connsiteY0" fmla="*/ 0 h 7264904"/>
                <a:gd name="connsiteX1" fmla="*/ 2322851 w 7923417"/>
                <a:gd name="connsiteY1" fmla="*/ 660400 h 7264904"/>
                <a:gd name="connsiteX2" fmla="*/ 4278651 w 7923417"/>
                <a:gd name="connsiteY2" fmla="*/ 3632200 h 7264904"/>
                <a:gd name="connsiteX3" fmla="*/ 6386851 w 7923417"/>
                <a:gd name="connsiteY3" fmla="*/ 6654800 h 7264904"/>
                <a:gd name="connsiteX4" fmla="*/ 7910851 w 7923417"/>
                <a:gd name="connsiteY4" fmla="*/ 7264400 h 7264904"/>
                <a:gd name="connsiteX5" fmla="*/ 5548651 w 7923417"/>
                <a:gd name="connsiteY5" fmla="*/ 6629400 h 7264904"/>
                <a:gd name="connsiteX6" fmla="*/ 3186451 w 7923417"/>
                <a:gd name="connsiteY6" fmla="*/ 3632200 h 7264904"/>
                <a:gd name="connsiteX7" fmla="*/ 1510051 w 7923417"/>
                <a:gd name="connsiteY7" fmla="*/ 660400 h 7264904"/>
                <a:gd name="connsiteX8" fmla="*/ 11451 w 7923417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5428" h="7264904">
                  <a:moveTo>
                    <a:pt x="11451" y="0"/>
                  </a:moveTo>
                  <a:cubicBezTo>
                    <a:pt x="146918" y="0"/>
                    <a:pt x="1611651" y="105833"/>
                    <a:pt x="2322851" y="660400"/>
                  </a:cubicBezTo>
                  <a:cubicBezTo>
                    <a:pt x="3034051" y="1214967"/>
                    <a:pt x="3237251" y="1845733"/>
                    <a:pt x="4278651" y="3632200"/>
                  </a:cubicBezTo>
                  <a:cubicBezTo>
                    <a:pt x="5320051" y="5418667"/>
                    <a:pt x="5832284" y="6049433"/>
                    <a:pt x="6437651" y="6654800"/>
                  </a:cubicBezTo>
                  <a:cubicBezTo>
                    <a:pt x="7043018" y="7260167"/>
                    <a:pt x="8059018" y="7268633"/>
                    <a:pt x="7910851" y="7264400"/>
                  </a:cubicBezTo>
                  <a:cubicBezTo>
                    <a:pt x="7762684" y="7260167"/>
                    <a:pt x="6310651" y="7133167"/>
                    <a:pt x="5548651" y="6629400"/>
                  </a:cubicBezTo>
                  <a:cubicBezTo>
                    <a:pt x="4786651" y="6125633"/>
                    <a:pt x="4333684" y="5452533"/>
                    <a:pt x="3186451" y="3632200"/>
                  </a:cubicBezTo>
                  <a:cubicBezTo>
                    <a:pt x="2394818" y="2091267"/>
                    <a:pt x="2043451" y="1261533"/>
                    <a:pt x="1510051" y="660400"/>
                  </a:cubicBezTo>
                  <a:cubicBezTo>
                    <a:pt x="976651" y="59267"/>
                    <a:pt x="-124016" y="0"/>
                    <a:pt x="11451" y="0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rgbClr val="800000"/>
                </a:gs>
                <a:gs pos="90000">
                  <a:srgbClr val="800000"/>
                </a:gs>
                <a:gs pos="30000">
                  <a:srgbClr val="FF0000"/>
                </a:gs>
                <a:gs pos="50000">
                  <a:srgbClr val="FFFF00"/>
                </a:gs>
                <a:gs pos="70000">
                  <a:srgbClr val="FF0000"/>
                </a:gs>
                <a:gs pos="60000">
                  <a:srgbClr val="FFDB16"/>
                </a:gs>
                <a:gs pos="40000">
                  <a:srgbClr val="FFDB16"/>
                </a:gs>
                <a:gs pos="0">
                  <a:schemeClr val="tx1"/>
                </a:gs>
                <a:gs pos="100000">
                  <a:schemeClr val="tx1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21" name="Group 820"/>
            <p:cNvGrpSpPr>
              <a:grpSpLocks/>
            </p:cNvGrpSpPr>
            <p:nvPr/>
          </p:nvGrpSpPr>
          <p:grpSpPr>
            <a:xfrm flipV="1">
              <a:off x="11988558" y="4684809"/>
              <a:ext cx="73322" cy="236887"/>
              <a:chOff x="9321800" y="5206999"/>
              <a:chExt cx="304800" cy="1422400"/>
            </a:xfrm>
          </p:grpSpPr>
          <p:sp>
            <p:nvSpPr>
              <p:cNvPr id="912" name="Rectangle 911"/>
              <p:cNvSpPr/>
              <p:nvPr/>
            </p:nvSpPr>
            <p:spPr>
              <a:xfrm>
                <a:off x="9321800" y="5206999"/>
                <a:ext cx="304800" cy="711200"/>
              </a:xfrm>
              <a:prstGeom prst="rect">
                <a:avLst/>
              </a:prstGeom>
              <a:gradFill>
                <a:gsLst>
                  <a:gs pos="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chemeClr val="dk1">
                      <a:tint val="50000"/>
                      <a:shade val="100000"/>
                      <a:satMod val="350000"/>
                    </a:schemeClr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Rectangle 912"/>
              <p:cNvSpPr/>
              <p:nvPr/>
            </p:nvSpPr>
            <p:spPr>
              <a:xfrm>
                <a:off x="9321800" y="5918199"/>
                <a:ext cx="304800" cy="711200"/>
              </a:xfrm>
              <a:prstGeom prst="rect">
                <a:avLst/>
              </a:prstGeom>
              <a:solidFill>
                <a:srgbClr val="12C626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2" name="Group 821"/>
            <p:cNvGrpSpPr>
              <a:grpSpLocks/>
            </p:cNvGrpSpPr>
            <p:nvPr/>
          </p:nvGrpSpPr>
          <p:grpSpPr>
            <a:xfrm>
              <a:off x="12194259" y="4662669"/>
              <a:ext cx="76097" cy="264875"/>
              <a:chOff x="9855200" y="5206999"/>
              <a:chExt cx="304800" cy="1422400"/>
            </a:xfrm>
          </p:grpSpPr>
          <p:sp>
            <p:nvSpPr>
              <p:cNvPr id="910" name="Rectangle 909"/>
              <p:cNvSpPr/>
              <p:nvPr/>
            </p:nvSpPr>
            <p:spPr>
              <a:xfrm>
                <a:off x="9855200" y="5206999"/>
                <a:ext cx="304800" cy="711200"/>
              </a:xfrm>
              <a:prstGeom prst="rect">
                <a:avLst/>
              </a:prstGeom>
              <a:gradFill>
                <a:gsLst>
                  <a:gs pos="10000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rgbClr val="0000FF"/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1" name="Rectangle 910"/>
              <p:cNvSpPr/>
              <p:nvPr/>
            </p:nvSpPr>
            <p:spPr>
              <a:xfrm>
                <a:off x="9855200" y="5918199"/>
                <a:ext cx="304800" cy="711200"/>
              </a:xfrm>
              <a:prstGeom prst="rect">
                <a:avLst/>
              </a:prstGeom>
              <a:gradFill flip="none" rotWithShape="1">
                <a:gsLst>
                  <a:gs pos="50000">
                    <a:srgbClr val="FF6600"/>
                  </a:gs>
                  <a:gs pos="100000">
                    <a:schemeClr val="tx1"/>
                  </a:gs>
                </a:gsLst>
                <a:lin ang="0" scaled="1"/>
                <a:tileRect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3" name="Group 822"/>
            <p:cNvGrpSpPr>
              <a:grpSpLocks/>
            </p:cNvGrpSpPr>
            <p:nvPr/>
          </p:nvGrpSpPr>
          <p:grpSpPr>
            <a:xfrm>
              <a:off x="12402164" y="4290681"/>
              <a:ext cx="73322" cy="688098"/>
              <a:chOff x="10388600" y="6129866"/>
              <a:chExt cx="304800" cy="2980267"/>
            </a:xfrm>
          </p:grpSpPr>
          <p:sp>
            <p:nvSpPr>
              <p:cNvPr id="908" name="Rectangle 907"/>
              <p:cNvSpPr/>
              <p:nvPr/>
            </p:nvSpPr>
            <p:spPr>
              <a:xfrm>
                <a:off x="10388600" y="6129866"/>
                <a:ext cx="304800" cy="1515533"/>
              </a:xfrm>
              <a:prstGeom prst="rect">
                <a:avLst/>
              </a:prstGeom>
              <a:gradFill flip="none" rotWithShape="1">
                <a:gsLst>
                  <a:gs pos="50000">
                    <a:srgbClr val="FF6600"/>
                  </a:gs>
                  <a:gs pos="100000">
                    <a:schemeClr val="tx1"/>
                  </a:gs>
                </a:gsLst>
                <a:lin ang="0" scaled="1"/>
                <a:tileRect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Rectangle 908"/>
              <p:cNvSpPr/>
              <p:nvPr/>
            </p:nvSpPr>
            <p:spPr>
              <a:xfrm>
                <a:off x="10388600" y="7645399"/>
                <a:ext cx="304800" cy="1464734"/>
              </a:xfrm>
              <a:prstGeom prst="rect">
                <a:avLst/>
              </a:prstGeom>
              <a:gradFill>
                <a:gsLst>
                  <a:gs pos="10000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rgbClr val="0000FF"/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24" name="Freeform 823"/>
            <p:cNvSpPr>
              <a:spLocks noChangeAspect="1"/>
            </p:cNvSpPr>
            <p:nvPr/>
          </p:nvSpPr>
          <p:spPr>
            <a:xfrm>
              <a:off x="11262899" y="3891677"/>
              <a:ext cx="1193677" cy="1094193"/>
            </a:xfrm>
            <a:custGeom>
              <a:avLst/>
              <a:gdLst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16164 w 7932379"/>
                <a:gd name="connsiteY0" fmla="*/ 455 h 7265359"/>
                <a:gd name="connsiteX1" fmla="*/ 2352964 w 7932379"/>
                <a:gd name="connsiteY1" fmla="*/ 635455 h 7265359"/>
                <a:gd name="connsiteX2" fmla="*/ 4283364 w 7932379"/>
                <a:gd name="connsiteY2" fmla="*/ 3632655 h 7265359"/>
                <a:gd name="connsiteX3" fmla="*/ 6493164 w 7932379"/>
                <a:gd name="connsiteY3" fmla="*/ 6629855 h 7265359"/>
                <a:gd name="connsiteX4" fmla="*/ 7915564 w 7932379"/>
                <a:gd name="connsiteY4" fmla="*/ 7264855 h 7265359"/>
                <a:gd name="connsiteX5" fmla="*/ 5553364 w 7932379"/>
                <a:gd name="connsiteY5" fmla="*/ 6655255 h 7265359"/>
                <a:gd name="connsiteX6" fmla="*/ 3191164 w 7932379"/>
                <a:gd name="connsiteY6" fmla="*/ 3632655 h 7265359"/>
                <a:gd name="connsiteX7" fmla="*/ 1413164 w 7932379"/>
                <a:gd name="connsiteY7" fmla="*/ 610055 h 7265359"/>
                <a:gd name="connsiteX8" fmla="*/ 16164 w 7932379"/>
                <a:gd name="connsiteY8" fmla="*/ 455 h 7265359"/>
                <a:gd name="connsiteX0" fmla="*/ 16164 w 7932379"/>
                <a:gd name="connsiteY0" fmla="*/ 0 h 7264904"/>
                <a:gd name="connsiteX1" fmla="*/ 2352964 w 7932379"/>
                <a:gd name="connsiteY1" fmla="*/ 635000 h 7264904"/>
                <a:gd name="connsiteX2" fmla="*/ 4283364 w 7932379"/>
                <a:gd name="connsiteY2" fmla="*/ 3632200 h 7264904"/>
                <a:gd name="connsiteX3" fmla="*/ 6493164 w 7932379"/>
                <a:gd name="connsiteY3" fmla="*/ 6629400 h 7264904"/>
                <a:gd name="connsiteX4" fmla="*/ 7915564 w 7932379"/>
                <a:gd name="connsiteY4" fmla="*/ 7264400 h 7264904"/>
                <a:gd name="connsiteX5" fmla="*/ 5553364 w 7932379"/>
                <a:gd name="connsiteY5" fmla="*/ 6654800 h 7264904"/>
                <a:gd name="connsiteX6" fmla="*/ 3191164 w 7932379"/>
                <a:gd name="connsiteY6" fmla="*/ 3632200 h 7264904"/>
                <a:gd name="connsiteX7" fmla="*/ 1413164 w 7932379"/>
                <a:gd name="connsiteY7" fmla="*/ 635000 h 7264904"/>
                <a:gd name="connsiteX8" fmla="*/ 16164 w 7932379"/>
                <a:gd name="connsiteY8" fmla="*/ 0 h 7264904"/>
                <a:gd name="connsiteX0" fmla="*/ 16164 w 7932379"/>
                <a:gd name="connsiteY0" fmla="*/ 0 h 7264400"/>
                <a:gd name="connsiteX1" fmla="*/ 2352964 w 7932379"/>
                <a:gd name="connsiteY1" fmla="*/ 635000 h 7264400"/>
                <a:gd name="connsiteX2" fmla="*/ 4283364 w 7932379"/>
                <a:gd name="connsiteY2" fmla="*/ 3632200 h 7264400"/>
                <a:gd name="connsiteX3" fmla="*/ 6493164 w 7932379"/>
                <a:gd name="connsiteY3" fmla="*/ 6629400 h 7264400"/>
                <a:gd name="connsiteX4" fmla="*/ 7915564 w 7932379"/>
                <a:gd name="connsiteY4" fmla="*/ 7264400 h 7264400"/>
                <a:gd name="connsiteX5" fmla="*/ 5553364 w 7932379"/>
                <a:gd name="connsiteY5" fmla="*/ 6629400 h 7264400"/>
                <a:gd name="connsiteX6" fmla="*/ 3191164 w 7932379"/>
                <a:gd name="connsiteY6" fmla="*/ 3632200 h 7264400"/>
                <a:gd name="connsiteX7" fmla="*/ 1413164 w 7932379"/>
                <a:gd name="connsiteY7" fmla="*/ 635000 h 7264400"/>
                <a:gd name="connsiteX8" fmla="*/ 16164 w 7932379"/>
                <a:gd name="connsiteY8" fmla="*/ 0 h 7264400"/>
                <a:gd name="connsiteX0" fmla="*/ 12103 w 7928318"/>
                <a:gd name="connsiteY0" fmla="*/ 497 h 7264897"/>
                <a:gd name="connsiteX1" fmla="*/ 2348903 w 7928318"/>
                <a:gd name="connsiteY1" fmla="*/ 635497 h 7264897"/>
                <a:gd name="connsiteX2" fmla="*/ 4279303 w 7928318"/>
                <a:gd name="connsiteY2" fmla="*/ 3632697 h 7264897"/>
                <a:gd name="connsiteX3" fmla="*/ 6489103 w 7928318"/>
                <a:gd name="connsiteY3" fmla="*/ 6629897 h 7264897"/>
                <a:gd name="connsiteX4" fmla="*/ 7911503 w 7928318"/>
                <a:gd name="connsiteY4" fmla="*/ 7264897 h 7264897"/>
                <a:gd name="connsiteX5" fmla="*/ 5549303 w 7928318"/>
                <a:gd name="connsiteY5" fmla="*/ 6629897 h 7264897"/>
                <a:gd name="connsiteX6" fmla="*/ 3187103 w 7928318"/>
                <a:gd name="connsiteY6" fmla="*/ 3632697 h 7264897"/>
                <a:gd name="connsiteX7" fmla="*/ 1510703 w 7928318"/>
                <a:gd name="connsiteY7" fmla="*/ 660897 h 7264897"/>
                <a:gd name="connsiteX8" fmla="*/ 12103 w 7928318"/>
                <a:gd name="connsiteY8" fmla="*/ 497 h 7264897"/>
                <a:gd name="connsiteX0" fmla="*/ 11451 w 7927666"/>
                <a:gd name="connsiteY0" fmla="*/ 186 h 7264586"/>
                <a:gd name="connsiteX1" fmla="*/ 2322851 w 7927666"/>
                <a:gd name="connsiteY1" fmla="*/ 685986 h 7264586"/>
                <a:gd name="connsiteX2" fmla="*/ 4278651 w 7927666"/>
                <a:gd name="connsiteY2" fmla="*/ 3632386 h 7264586"/>
                <a:gd name="connsiteX3" fmla="*/ 6488451 w 7927666"/>
                <a:gd name="connsiteY3" fmla="*/ 6629586 h 7264586"/>
                <a:gd name="connsiteX4" fmla="*/ 7910851 w 7927666"/>
                <a:gd name="connsiteY4" fmla="*/ 7264586 h 7264586"/>
                <a:gd name="connsiteX5" fmla="*/ 5548651 w 7927666"/>
                <a:gd name="connsiteY5" fmla="*/ 6629586 h 7264586"/>
                <a:gd name="connsiteX6" fmla="*/ 3186451 w 7927666"/>
                <a:gd name="connsiteY6" fmla="*/ 3632386 h 7264586"/>
                <a:gd name="connsiteX7" fmla="*/ 1510051 w 7927666"/>
                <a:gd name="connsiteY7" fmla="*/ 660586 h 7264586"/>
                <a:gd name="connsiteX8" fmla="*/ 11451 w 7927666"/>
                <a:gd name="connsiteY8" fmla="*/ 186 h 7264586"/>
                <a:gd name="connsiteX0" fmla="*/ 11451 w 7927666"/>
                <a:gd name="connsiteY0" fmla="*/ 0 h 7264400"/>
                <a:gd name="connsiteX1" fmla="*/ 2322851 w 7927666"/>
                <a:gd name="connsiteY1" fmla="*/ 660400 h 7264400"/>
                <a:gd name="connsiteX2" fmla="*/ 4278651 w 7927666"/>
                <a:gd name="connsiteY2" fmla="*/ 3632200 h 7264400"/>
                <a:gd name="connsiteX3" fmla="*/ 6488451 w 7927666"/>
                <a:gd name="connsiteY3" fmla="*/ 6629400 h 7264400"/>
                <a:gd name="connsiteX4" fmla="*/ 7910851 w 7927666"/>
                <a:gd name="connsiteY4" fmla="*/ 7264400 h 7264400"/>
                <a:gd name="connsiteX5" fmla="*/ 5548651 w 7927666"/>
                <a:gd name="connsiteY5" fmla="*/ 6629400 h 7264400"/>
                <a:gd name="connsiteX6" fmla="*/ 3186451 w 7927666"/>
                <a:gd name="connsiteY6" fmla="*/ 3632200 h 7264400"/>
                <a:gd name="connsiteX7" fmla="*/ 1510051 w 7927666"/>
                <a:gd name="connsiteY7" fmla="*/ 660400 h 7264400"/>
                <a:gd name="connsiteX8" fmla="*/ 11451 w 7927666"/>
                <a:gd name="connsiteY8" fmla="*/ 0 h 7264400"/>
                <a:gd name="connsiteX0" fmla="*/ 11451 w 7923417"/>
                <a:gd name="connsiteY0" fmla="*/ 0 h 7264904"/>
                <a:gd name="connsiteX1" fmla="*/ 2322851 w 7923417"/>
                <a:gd name="connsiteY1" fmla="*/ 660400 h 7264904"/>
                <a:gd name="connsiteX2" fmla="*/ 4278651 w 7923417"/>
                <a:gd name="connsiteY2" fmla="*/ 3632200 h 7264904"/>
                <a:gd name="connsiteX3" fmla="*/ 6386851 w 7923417"/>
                <a:gd name="connsiteY3" fmla="*/ 6654800 h 7264904"/>
                <a:gd name="connsiteX4" fmla="*/ 7910851 w 7923417"/>
                <a:gd name="connsiteY4" fmla="*/ 7264400 h 7264904"/>
                <a:gd name="connsiteX5" fmla="*/ 5548651 w 7923417"/>
                <a:gd name="connsiteY5" fmla="*/ 6629400 h 7264904"/>
                <a:gd name="connsiteX6" fmla="*/ 3186451 w 7923417"/>
                <a:gd name="connsiteY6" fmla="*/ 3632200 h 7264904"/>
                <a:gd name="connsiteX7" fmla="*/ 1510051 w 7923417"/>
                <a:gd name="connsiteY7" fmla="*/ 660400 h 7264904"/>
                <a:gd name="connsiteX8" fmla="*/ 11451 w 7923417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5428" h="7264904">
                  <a:moveTo>
                    <a:pt x="11451" y="0"/>
                  </a:moveTo>
                  <a:cubicBezTo>
                    <a:pt x="146918" y="0"/>
                    <a:pt x="1611651" y="105833"/>
                    <a:pt x="2322851" y="660400"/>
                  </a:cubicBezTo>
                  <a:cubicBezTo>
                    <a:pt x="3034051" y="1214967"/>
                    <a:pt x="3237251" y="1845733"/>
                    <a:pt x="4278651" y="3632200"/>
                  </a:cubicBezTo>
                  <a:cubicBezTo>
                    <a:pt x="5320051" y="5418667"/>
                    <a:pt x="5832284" y="6049433"/>
                    <a:pt x="6437651" y="6654800"/>
                  </a:cubicBezTo>
                  <a:cubicBezTo>
                    <a:pt x="7043018" y="7260167"/>
                    <a:pt x="8059018" y="7268633"/>
                    <a:pt x="7910851" y="7264400"/>
                  </a:cubicBezTo>
                  <a:cubicBezTo>
                    <a:pt x="7762684" y="7260167"/>
                    <a:pt x="6310651" y="7133167"/>
                    <a:pt x="5548651" y="6629400"/>
                  </a:cubicBezTo>
                  <a:cubicBezTo>
                    <a:pt x="4786651" y="6125633"/>
                    <a:pt x="4333684" y="5452533"/>
                    <a:pt x="3186451" y="3632200"/>
                  </a:cubicBezTo>
                  <a:cubicBezTo>
                    <a:pt x="2394818" y="2091267"/>
                    <a:pt x="2043451" y="1261533"/>
                    <a:pt x="1510051" y="660400"/>
                  </a:cubicBezTo>
                  <a:cubicBezTo>
                    <a:pt x="976651" y="59267"/>
                    <a:pt x="-124016" y="0"/>
                    <a:pt x="1145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/>
                </a:gs>
                <a:gs pos="100000">
                  <a:schemeClr val="tx1"/>
                </a:gs>
                <a:gs pos="15000">
                  <a:srgbClr val="008000"/>
                </a:gs>
                <a:gs pos="30000">
                  <a:srgbClr val="12C626"/>
                </a:gs>
                <a:gs pos="50000">
                  <a:srgbClr val="FFFF00"/>
                </a:gs>
                <a:gs pos="85000">
                  <a:srgbClr val="008000"/>
                </a:gs>
                <a:gs pos="70000">
                  <a:srgbClr val="12C626"/>
                </a:gs>
                <a:gs pos="60000">
                  <a:srgbClr val="D5FF10"/>
                </a:gs>
                <a:gs pos="40000">
                  <a:srgbClr val="D5FF10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5" name="Freeform 824"/>
            <p:cNvSpPr>
              <a:spLocks noChangeAspect="1"/>
            </p:cNvSpPr>
            <p:nvPr/>
          </p:nvSpPr>
          <p:spPr>
            <a:xfrm flipV="1">
              <a:off x="9394858" y="3889139"/>
              <a:ext cx="1196446" cy="1096731"/>
            </a:xfrm>
            <a:custGeom>
              <a:avLst/>
              <a:gdLst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16164 w 7932379"/>
                <a:gd name="connsiteY0" fmla="*/ 455 h 7265359"/>
                <a:gd name="connsiteX1" fmla="*/ 2352964 w 7932379"/>
                <a:gd name="connsiteY1" fmla="*/ 635455 h 7265359"/>
                <a:gd name="connsiteX2" fmla="*/ 4283364 w 7932379"/>
                <a:gd name="connsiteY2" fmla="*/ 3632655 h 7265359"/>
                <a:gd name="connsiteX3" fmla="*/ 6493164 w 7932379"/>
                <a:gd name="connsiteY3" fmla="*/ 6629855 h 7265359"/>
                <a:gd name="connsiteX4" fmla="*/ 7915564 w 7932379"/>
                <a:gd name="connsiteY4" fmla="*/ 7264855 h 7265359"/>
                <a:gd name="connsiteX5" fmla="*/ 5553364 w 7932379"/>
                <a:gd name="connsiteY5" fmla="*/ 6655255 h 7265359"/>
                <a:gd name="connsiteX6" fmla="*/ 3191164 w 7932379"/>
                <a:gd name="connsiteY6" fmla="*/ 3632655 h 7265359"/>
                <a:gd name="connsiteX7" fmla="*/ 1413164 w 7932379"/>
                <a:gd name="connsiteY7" fmla="*/ 610055 h 7265359"/>
                <a:gd name="connsiteX8" fmla="*/ 16164 w 7932379"/>
                <a:gd name="connsiteY8" fmla="*/ 455 h 7265359"/>
                <a:gd name="connsiteX0" fmla="*/ 16164 w 7932379"/>
                <a:gd name="connsiteY0" fmla="*/ 0 h 7264904"/>
                <a:gd name="connsiteX1" fmla="*/ 2352964 w 7932379"/>
                <a:gd name="connsiteY1" fmla="*/ 635000 h 7264904"/>
                <a:gd name="connsiteX2" fmla="*/ 4283364 w 7932379"/>
                <a:gd name="connsiteY2" fmla="*/ 3632200 h 7264904"/>
                <a:gd name="connsiteX3" fmla="*/ 6493164 w 7932379"/>
                <a:gd name="connsiteY3" fmla="*/ 6629400 h 7264904"/>
                <a:gd name="connsiteX4" fmla="*/ 7915564 w 7932379"/>
                <a:gd name="connsiteY4" fmla="*/ 7264400 h 7264904"/>
                <a:gd name="connsiteX5" fmla="*/ 5553364 w 7932379"/>
                <a:gd name="connsiteY5" fmla="*/ 6654800 h 7264904"/>
                <a:gd name="connsiteX6" fmla="*/ 3191164 w 7932379"/>
                <a:gd name="connsiteY6" fmla="*/ 3632200 h 7264904"/>
                <a:gd name="connsiteX7" fmla="*/ 1413164 w 7932379"/>
                <a:gd name="connsiteY7" fmla="*/ 635000 h 7264904"/>
                <a:gd name="connsiteX8" fmla="*/ 16164 w 7932379"/>
                <a:gd name="connsiteY8" fmla="*/ 0 h 7264904"/>
                <a:gd name="connsiteX0" fmla="*/ 16164 w 7932379"/>
                <a:gd name="connsiteY0" fmla="*/ 0 h 7264400"/>
                <a:gd name="connsiteX1" fmla="*/ 2352964 w 7932379"/>
                <a:gd name="connsiteY1" fmla="*/ 635000 h 7264400"/>
                <a:gd name="connsiteX2" fmla="*/ 4283364 w 7932379"/>
                <a:gd name="connsiteY2" fmla="*/ 3632200 h 7264400"/>
                <a:gd name="connsiteX3" fmla="*/ 6493164 w 7932379"/>
                <a:gd name="connsiteY3" fmla="*/ 6629400 h 7264400"/>
                <a:gd name="connsiteX4" fmla="*/ 7915564 w 7932379"/>
                <a:gd name="connsiteY4" fmla="*/ 7264400 h 7264400"/>
                <a:gd name="connsiteX5" fmla="*/ 5553364 w 7932379"/>
                <a:gd name="connsiteY5" fmla="*/ 6629400 h 7264400"/>
                <a:gd name="connsiteX6" fmla="*/ 3191164 w 7932379"/>
                <a:gd name="connsiteY6" fmla="*/ 3632200 h 7264400"/>
                <a:gd name="connsiteX7" fmla="*/ 1413164 w 7932379"/>
                <a:gd name="connsiteY7" fmla="*/ 635000 h 7264400"/>
                <a:gd name="connsiteX8" fmla="*/ 16164 w 7932379"/>
                <a:gd name="connsiteY8" fmla="*/ 0 h 7264400"/>
                <a:gd name="connsiteX0" fmla="*/ 12103 w 7928318"/>
                <a:gd name="connsiteY0" fmla="*/ 497 h 7264897"/>
                <a:gd name="connsiteX1" fmla="*/ 2348903 w 7928318"/>
                <a:gd name="connsiteY1" fmla="*/ 635497 h 7264897"/>
                <a:gd name="connsiteX2" fmla="*/ 4279303 w 7928318"/>
                <a:gd name="connsiteY2" fmla="*/ 3632697 h 7264897"/>
                <a:gd name="connsiteX3" fmla="*/ 6489103 w 7928318"/>
                <a:gd name="connsiteY3" fmla="*/ 6629897 h 7264897"/>
                <a:gd name="connsiteX4" fmla="*/ 7911503 w 7928318"/>
                <a:gd name="connsiteY4" fmla="*/ 7264897 h 7264897"/>
                <a:gd name="connsiteX5" fmla="*/ 5549303 w 7928318"/>
                <a:gd name="connsiteY5" fmla="*/ 6629897 h 7264897"/>
                <a:gd name="connsiteX6" fmla="*/ 3187103 w 7928318"/>
                <a:gd name="connsiteY6" fmla="*/ 3632697 h 7264897"/>
                <a:gd name="connsiteX7" fmla="*/ 1510703 w 7928318"/>
                <a:gd name="connsiteY7" fmla="*/ 660897 h 7264897"/>
                <a:gd name="connsiteX8" fmla="*/ 12103 w 7928318"/>
                <a:gd name="connsiteY8" fmla="*/ 497 h 7264897"/>
                <a:gd name="connsiteX0" fmla="*/ 11451 w 7927666"/>
                <a:gd name="connsiteY0" fmla="*/ 186 h 7264586"/>
                <a:gd name="connsiteX1" fmla="*/ 2322851 w 7927666"/>
                <a:gd name="connsiteY1" fmla="*/ 685986 h 7264586"/>
                <a:gd name="connsiteX2" fmla="*/ 4278651 w 7927666"/>
                <a:gd name="connsiteY2" fmla="*/ 3632386 h 7264586"/>
                <a:gd name="connsiteX3" fmla="*/ 6488451 w 7927666"/>
                <a:gd name="connsiteY3" fmla="*/ 6629586 h 7264586"/>
                <a:gd name="connsiteX4" fmla="*/ 7910851 w 7927666"/>
                <a:gd name="connsiteY4" fmla="*/ 7264586 h 7264586"/>
                <a:gd name="connsiteX5" fmla="*/ 5548651 w 7927666"/>
                <a:gd name="connsiteY5" fmla="*/ 6629586 h 7264586"/>
                <a:gd name="connsiteX6" fmla="*/ 3186451 w 7927666"/>
                <a:gd name="connsiteY6" fmla="*/ 3632386 h 7264586"/>
                <a:gd name="connsiteX7" fmla="*/ 1510051 w 7927666"/>
                <a:gd name="connsiteY7" fmla="*/ 660586 h 7264586"/>
                <a:gd name="connsiteX8" fmla="*/ 11451 w 7927666"/>
                <a:gd name="connsiteY8" fmla="*/ 186 h 7264586"/>
                <a:gd name="connsiteX0" fmla="*/ 11451 w 7927666"/>
                <a:gd name="connsiteY0" fmla="*/ 0 h 7264400"/>
                <a:gd name="connsiteX1" fmla="*/ 2322851 w 7927666"/>
                <a:gd name="connsiteY1" fmla="*/ 660400 h 7264400"/>
                <a:gd name="connsiteX2" fmla="*/ 4278651 w 7927666"/>
                <a:gd name="connsiteY2" fmla="*/ 3632200 h 7264400"/>
                <a:gd name="connsiteX3" fmla="*/ 6488451 w 7927666"/>
                <a:gd name="connsiteY3" fmla="*/ 6629400 h 7264400"/>
                <a:gd name="connsiteX4" fmla="*/ 7910851 w 7927666"/>
                <a:gd name="connsiteY4" fmla="*/ 7264400 h 7264400"/>
                <a:gd name="connsiteX5" fmla="*/ 5548651 w 7927666"/>
                <a:gd name="connsiteY5" fmla="*/ 6629400 h 7264400"/>
                <a:gd name="connsiteX6" fmla="*/ 3186451 w 7927666"/>
                <a:gd name="connsiteY6" fmla="*/ 3632200 h 7264400"/>
                <a:gd name="connsiteX7" fmla="*/ 1510051 w 7927666"/>
                <a:gd name="connsiteY7" fmla="*/ 660400 h 7264400"/>
                <a:gd name="connsiteX8" fmla="*/ 11451 w 7927666"/>
                <a:gd name="connsiteY8" fmla="*/ 0 h 7264400"/>
                <a:gd name="connsiteX0" fmla="*/ 11451 w 7923417"/>
                <a:gd name="connsiteY0" fmla="*/ 0 h 7264904"/>
                <a:gd name="connsiteX1" fmla="*/ 2322851 w 7923417"/>
                <a:gd name="connsiteY1" fmla="*/ 660400 h 7264904"/>
                <a:gd name="connsiteX2" fmla="*/ 4278651 w 7923417"/>
                <a:gd name="connsiteY2" fmla="*/ 3632200 h 7264904"/>
                <a:gd name="connsiteX3" fmla="*/ 6386851 w 7923417"/>
                <a:gd name="connsiteY3" fmla="*/ 6654800 h 7264904"/>
                <a:gd name="connsiteX4" fmla="*/ 7910851 w 7923417"/>
                <a:gd name="connsiteY4" fmla="*/ 7264400 h 7264904"/>
                <a:gd name="connsiteX5" fmla="*/ 5548651 w 7923417"/>
                <a:gd name="connsiteY5" fmla="*/ 6629400 h 7264904"/>
                <a:gd name="connsiteX6" fmla="*/ 3186451 w 7923417"/>
                <a:gd name="connsiteY6" fmla="*/ 3632200 h 7264904"/>
                <a:gd name="connsiteX7" fmla="*/ 1510051 w 7923417"/>
                <a:gd name="connsiteY7" fmla="*/ 660400 h 7264904"/>
                <a:gd name="connsiteX8" fmla="*/ 11451 w 7923417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5428" h="7264904">
                  <a:moveTo>
                    <a:pt x="11451" y="0"/>
                  </a:moveTo>
                  <a:cubicBezTo>
                    <a:pt x="146918" y="0"/>
                    <a:pt x="1611651" y="105833"/>
                    <a:pt x="2322851" y="660400"/>
                  </a:cubicBezTo>
                  <a:cubicBezTo>
                    <a:pt x="3034051" y="1214967"/>
                    <a:pt x="3237251" y="1845733"/>
                    <a:pt x="4278651" y="3632200"/>
                  </a:cubicBezTo>
                  <a:cubicBezTo>
                    <a:pt x="5320051" y="5418667"/>
                    <a:pt x="5832284" y="6049433"/>
                    <a:pt x="6437651" y="6654800"/>
                  </a:cubicBezTo>
                  <a:cubicBezTo>
                    <a:pt x="7043018" y="7260167"/>
                    <a:pt x="8059018" y="7268633"/>
                    <a:pt x="7910851" y="7264400"/>
                  </a:cubicBezTo>
                  <a:cubicBezTo>
                    <a:pt x="7762684" y="7260167"/>
                    <a:pt x="6310651" y="7133167"/>
                    <a:pt x="5548651" y="6629400"/>
                  </a:cubicBezTo>
                  <a:cubicBezTo>
                    <a:pt x="4786651" y="6125633"/>
                    <a:pt x="4333684" y="5452533"/>
                    <a:pt x="3186451" y="3632200"/>
                  </a:cubicBezTo>
                  <a:cubicBezTo>
                    <a:pt x="2394818" y="2091267"/>
                    <a:pt x="2043451" y="1261533"/>
                    <a:pt x="1510051" y="660400"/>
                  </a:cubicBezTo>
                  <a:cubicBezTo>
                    <a:pt x="976651" y="59267"/>
                    <a:pt x="-124016" y="0"/>
                    <a:pt x="11451" y="0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rgbClr val="800000"/>
                </a:gs>
                <a:gs pos="90000">
                  <a:srgbClr val="800000"/>
                </a:gs>
                <a:gs pos="30000">
                  <a:srgbClr val="FF0000"/>
                </a:gs>
                <a:gs pos="50000">
                  <a:srgbClr val="FFFF00"/>
                </a:gs>
                <a:gs pos="70000">
                  <a:srgbClr val="FF0000"/>
                </a:gs>
                <a:gs pos="60000">
                  <a:srgbClr val="FFDB16"/>
                </a:gs>
                <a:gs pos="40000">
                  <a:srgbClr val="FFDB16"/>
                </a:gs>
                <a:gs pos="0">
                  <a:schemeClr val="tx1"/>
                </a:gs>
                <a:gs pos="100000">
                  <a:schemeClr val="tx1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26" name="Group 825"/>
            <p:cNvGrpSpPr>
              <a:grpSpLocks/>
            </p:cNvGrpSpPr>
            <p:nvPr/>
          </p:nvGrpSpPr>
          <p:grpSpPr>
            <a:xfrm>
              <a:off x="9868271" y="4552996"/>
              <a:ext cx="73322" cy="400452"/>
              <a:chOff x="9321800" y="5206999"/>
              <a:chExt cx="304800" cy="1422400"/>
            </a:xfrm>
          </p:grpSpPr>
          <p:sp>
            <p:nvSpPr>
              <p:cNvPr id="906" name="Rectangle 905"/>
              <p:cNvSpPr/>
              <p:nvPr/>
            </p:nvSpPr>
            <p:spPr>
              <a:xfrm>
                <a:off x="9321800" y="5206999"/>
                <a:ext cx="304800" cy="711200"/>
              </a:xfrm>
              <a:prstGeom prst="rect">
                <a:avLst/>
              </a:prstGeom>
              <a:gradFill>
                <a:gsLst>
                  <a:gs pos="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chemeClr val="dk1">
                      <a:tint val="50000"/>
                      <a:shade val="100000"/>
                      <a:satMod val="350000"/>
                    </a:schemeClr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Rectangle 906"/>
              <p:cNvSpPr/>
              <p:nvPr/>
            </p:nvSpPr>
            <p:spPr>
              <a:xfrm>
                <a:off x="9321800" y="5918199"/>
                <a:ext cx="304800" cy="711200"/>
              </a:xfrm>
              <a:prstGeom prst="rect">
                <a:avLst/>
              </a:prstGeom>
              <a:solidFill>
                <a:srgbClr val="12C626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27" name="Freeform 826"/>
            <p:cNvSpPr>
              <a:spLocks noChangeAspect="1"/>
            </p:cNvSpPr>
            <p:nvPr/>
          </p:nvSpPr>
          <p:spPr>
            <a:xfrm>
              <a:off x="8875546" y="3891677"/>
              <a:ext cx="1193677" cy="1094193"/>
            </a:xfrm>
            <a:custGeom>
              <a:avLst/>
              <a:gdLst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16164 w 7932379"/>
                <a:gd name="connsiteY0" fmla="*/ 455 h 7265359"/>
                <a:gd name="connsiteX1" fmla="*/ 2352964 w 7932379"/>
                <a:gd name="connsiteY1" fmla="*/ 635455 h 7265359"/>
                <a:gd name="connsiteX2" fmla="*/ 4283364 w 7932379"/>
                <a:gd name="connsiteY2" fmla="*/ 3632655 h 7265359"/>
                <a:gd name="connsiteX3" fmla="*/ 6493164 w 7932379"/>
                <a:gd name="connsiteY3" fmla="*/ 6629855 h 7265359"/>
                <a:gd name="connsiteX4" fmla="*/ 7915564 w 7932379"/>
                <a:gd name="connsiteY4" fmla="*/ 7264855 h 7265359"/>
                <a:gd name="connsiteX5" fmla="*/ 5553364 w 7932379"/>
                <a:gd name="connsiteY5" fmla="*/ 6655255 h 7265359"/>
                <a:gd name="connsiteX6" fmla="*/ 3191164 w 7932379"/>
                <a:gd name="connsiteY6" fmla="*/ 3632655 h 7265359"/>
                <a:gd name="connsiteX7" fmla="*/ 1413164 w 7932379"/>
                <a:gd name="connsiteY7" fmla="*/ 610055 h 7265359"/>
                <a:gd name="connsiteX8" fmla="*/ 16164 w 7932379"/>
                <a:gd name="connsiteY8" fmla="*/ 455 h 7265359"/>
                <a:gd name="connsiteX0" fmla="*/ 16164 w 7932379"/>
                <a:gd name="connsiteY0" fmla="*/ 0 h 7264904"/>
                <a:gd name="connsiteX1" fmla="*/ 2352964 w 7932379"/>
                <a:gd name="connsiteY1" fmla="*/ 635000 h 7264904"/>
                <a:gd name="connsiteX2" fmla="*/ 4283364 w 7932379"/>
                <a:gd name="connsiteY2" fmla="*/ 3632200 h 7264904"/>
                <a:gd name="connsiteX3" fmla="*/ 6493164 w 7932379"/>
                <a:gd name="connsiteY3" fmla="*/ 6629400 h 7264904"/>
                <a:gd name="connsiteX4" fmla="*/ 7915564 w 7932379"/>
                <a:gd name="connsiteY4" fmla="*/ 7264400 h 7264904"/>
                <a:gd name="connsiteX5" fmla="*/ 5553364 w 7932379"/>
                <a:gd name="connsiteY5" fmla="*/ 6654800 h 7264904"/>
                <a:gd name="connsiteX6" fmla="*/ 3191164 w 7932379"/>
                <a:gd name="connsiteY6" fmla="*/ 3632200 h 7264904"/>
                <a:gd name="connsiteX7" fmla="*/ 1413164 w 7932379"/>
                <a:gd name="connsiteY7" fmla="*/ 635000 h 7264904"/>
                <a:gd name="connsiteX8" fmla="*/ 16164 w 7932379"/>
                <a:gd name="connsiteY8" fmla="*/ 0 h 7264904"/>
                <a:gd name="connsiteX0" fmla="*/ 16164 w 7932379"/>
                <a:gd name="connsiteY0" fmla="*/ 0 h 7264400"/>
                <a:gd name="connsiteX1" fmla="*/ 2352964 w 7932379"/>
                <a:gd name="connsiteY1" fmla="*/ 635000 h 7264400"/>
                <a:gd name="connsiteX2" fmla="*/ 4283364 w 7932379"/>
                <a:gd name="connsiteY2" fmla="*/ 3632200 h 7264400"/>
                <a:gd name="connsiteX3" fmla="*/ 6493164 w 7932379"/>
                <a:gd name="connsiteY3" fmla="*/ 6629400 h 7264400"/>
                <a:gd name="connsiteX4" fmla="*/ 7915564 w 7932379"/>
                <a:gd name="connsiteY4" fmla="*/ 7264400 h 7264400"/>
                <a:gd name="connsiteX5" fmla="*/ 5553364 w 7932379"/>
                <a:gd name="connsiteY5" fmla="*/ 6629400 h 7264400"/>
                <a:gd name="connsiteX6" fmla="*/ 3191164 w 7932379"/>
                <a:gd name="connsiteY6" fmla="*/ 3632200 h 7264400"/>
                <a:gd name="connsiteX7" fmla="*/ 1413164 w 7932379"/>
                <a:gd name="connsiteY7" fmla="*/ 635000 h 7264400"/>
                <a:gd name="connsiteX8" fmla="*/ 16164 w 7932379"/>
                <a:gd name="connsiteY8" fmla="*/ 0 h 7264400"/>
                <a:gd name="connsiteX0" fmla="*/ 12103 w 7928318"/>
                <a:gd name="connsiteY0" fmla="*/ 497 h 7264897"/>
                <a:gd name="connsiteX1" fmla="*/ 2348903 w 7928318"/>
                <a:gd name="connsiteY1" fmla="*/ 635497 h 7264897"/>
                <a:gd name="connsiteX2" fmla="*/ 4279303 w 7928318"/>
                <a:gd name="connsiteY2" fmla="*/ 3632697 h 7264897"/>
                <a:gd name="connsiteX3" fmla="*/ 6489103 w 7928318"/>
                <a:gd name="connsiteY3" fmla="*/ 6629897 h 7264897"/>
                <a:gd name="connsiteX4" fmla="*/ 7911503 w 7928318"/>
                <a:gd name="connsiteY4" fmla="*/ 7264897 h 7264897"/>
                <a:gd name="connsiteX5" fmla="*/ 5549303 w 7928318"/>
                <a:gd name="connsiteY5" fmla="*/ 6629897 h 7264897"/>
                <a:gd name="connsiteX6" fmla="*/ 3187103 w 7928318"/>
                <a:gd name="connsiteY6" fmla="*/ 3632697 h 7264897"/>
                <a:gd name="connsiteX7" fmla="*/ 1510703 w 7928318"/>
                <a:gd name="connsiteY7" fmla="*/ 660897 h 7264897"/>
                <a:gd name="connsiteX8" fmla="*/ 12103 w 7928318"/>
                <a:gd name="connsiteY8" fmla="*/ 497 h 7264897"/>
                <a:gd name="connsiteX0" fmla="*/ 11451 w 7927666"/>
                <a:gd name="connsiteY0" fmla="*/ 186 h 7264586"/>
                <a:gd name="connsiteX1" fmla="*/ 2322851 w 7927666"/>
                <a:gd name="connsiteY1" fmla="*/ 685986 h 7264586"/>
                <a:gd name="connsiteX2" fmla="*/ 4278651 w 7927666"/>
                <a:gd name="connsiteY2" fmla="*/ 3632386 h 7264586"/>
                <a:gd name="connsiteX3" fmla="*/ 6488451 w 7927666"/>
                <a:gd name="connsiteY3" fmla="*/ 6629586 h 7264586"/>
                <a:gd name="connsiteX4" fmla="*/ 7910851 w 7927666"/>
                <a:gd name="connsiteY4" fmla="*/ 7264586 h 7264586"/>
                <a:gd name="connsiteX5" fmla="*/ 5548651 w 7927666"/>
                <a:gd name="connsiteY5" fmla="*/ 6629586 h 7264586"/>
                <a:gd name="connsiteX6" fmla="*/ 3186451 w 7927666"/>
                <a:gd name="connsiteY6" fmla="*/ 3632386 h 7264586"/>
                <a:gd name="connsiteX7" fmla="*/ 1510051 w 7927666"/>
                <a:gd name="connsiteY7" fmla="*/ 660586 h 7264586"/>
                <a:gd name="connsiteX8" fmla="*/ 11451 w 7927666"/>
                <a:gd name="connsiteY8" fmla="*/ 186 h 7264586"/>
                <a:gd name="connsiteX0" fmla="*/ 11451 w 7927666"/>
                <a:gd name="connsiteY0" fmla="*/ 0 h 7264400"/>
                <a:gd name="connsiteX1" fmla="*/ 2322851 w 7927666"/>
                <a:gd name="connsiteY1" fmla="*/ 660400 h 7264400"/>
                <a:gd name="connsiteX2" fmla="*/ 4278651 w 7927666"/>
                <a:gd name="connsiteY2" fmla="*/ 3632200 h 7264400"/>
                <a:gd name="connsiteX3" fmla="*/ 6488451 w 7927666"/>
                <a:gd name="connsiteY3" fmla="*/ 6629400 h 7264400"/>
                <a:gd name="connsiteX4" fmla="*/ 7910851 w 7927666"/>
                <a:gd name="connsiteY4" fmla="*/ 7264400 h 7264400"/>
                <a:gd name="connsiteX5" fmla="*/ 5548651 w 7927666"/>
                <a:gd name="connsiteY5" fmla="*/ 6629400 h 7264400"/>
                <a:gd name="connsiteX6" fmla="*/ 3186451 w 7927666"/>
                <a:gd name="connsiteY6" fmla="*/ 3632200 h 7264400"/>
                <a:gd name="connsiteX7" fmla="*/ 1510051 w 7927666"/>
                <a:gd name="connsiteY7" fmla="*/ 660400 h 7264400"/>
                <a:gd name="connsiteX8" fmla="*/ 11451 w 7927666"/>
                <a:gd name="connsiteY8" fmla="*/ 0 h 7264400"/>
                <a:gd name="connsiteX0" fmla="*/ 11451 w 7923417"/>
                <a:gd name="connsiteY0" fmla="*/ 0 h 7264904"/>
                <a:gd name="connsiteX1" fmla="*/ 2322851 w 7923417"/>
                <a:gd name="connsiteY1" fmla="*/ 660400 h 7264904"/>
                <a:gd name="connsiteX2" fmla="*/ 4278651 w 7923417"/>
                <a:gd name="connsiteY2" fmla="*/ 3632200 h 7264904"/>
                <a:gd name="connsiteX3" fmla="*/ 6386851 w 7923417"/>
                <a:gd name="connsiteY3" fmla="*/ 6654800 h 7264904"/>
                <a:gd name="connsiteX4" fmla="*/ 7910851 w 7923417"/>
                <a:gd name="connsiteY4" fmla="*/ 7264400 h 7264904"/>
                <a:gd name="connsiteX5" fmla="*/ 5548651 w 7923417"/>
                <a:gd name="connsiteY5" fmla="*/ 6629400 h 7264904"/>
                <a:gd name="connsiteX6" fmla="*/ 3186451 w 7923417"/>
                <a:gd name="connsiteY6" fmla="*/ 3632200 h 7264904"/>
                <a:gd name="connsiteX7" fmla="*/ 1510051 w 7923417"/>
                <a:gd name="connsiteY7" fmla="*/ 660400 h 7264904"/>
                <a:gd name="connsiteX8" fmla="*/ 11451 w 7923417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5428" h="7264904">
                  <a:moveTo>
                    <a:pt x="11451" y="0"/>
                  </a:moveTo>
                  <a:cubicBezTo>
                    <a:pt x="146918" y="0"/>
                    <a:pt x="1611651" y="105833"/>
                    <a:pt x="2322851" y="660400"/>
                  </a:cubicBezTo>
                  <a:cubicBezTo>
                    <a:pt x="3034051" y="1214967"/>
                    <a:pt x="3237251" y="1845733"/>
                    <a:pt x="4278651" y="3632200"/>
                  </a:cubicBezTo>
                  <a:cubicBezTo>
                    <a:pt x="5320051" y="5418667"/>
                    <a:pt x="5832284" y="6049433"/>
                    <a:pt x="6437651" y="6654800"/>
                  </a:cubicBezTo>
                  <a:cubicBezTo>
                    <a:pt x="7043018" y="7260167"/>
                    <a:pt x="8059018" y="7268633"/>
                    <a:pt x="7910851" y="7264400"/>
                  </a:cubicBezTo>
                  <a:cubicBezTo>
                    <a:pt x="7762684" y="7260167"/>
                    <a:pt x="6310651" y="7133167"/>
                    <a:pt x="5548651" y="6629400"/>
                  </a:cubicBezTo>
                  <a:cubicBezTo>
                    <a:pt x="4786651" y="6125633"/>
                    <a:pt x="4333684" y="5452533"/>
                    <a:pt x="3186451" y="3632200"/>
                  </a:cubicBezTo>
                  <a:cubicBezTo>
                    <a:pt x="2394818" y="2091267"/>
                    <a:pt x="2043451" y="1261533"/>
                    <a:pt x="1510051" y="660400"/>
                  </a:cubicBezTo>
                  <a:cubicBezTo>
                    <a:pt x="976651" y="59267"/>
                    <a:pt x="-124016" y="0"/>
                    <a:pt x="1145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/>
                </a:gs>
                <a:gs pos="100000">
                  <a:schemeClr val="tx1"/>
                </a:gs>
                <a:gs pos="15000">
                  <a:srgbClr val="008000"/>
                </a:gs>
                <a:gs pos="30000">
                  <a:srgbClr val="12C626"/>
                </a:gs>
                <a:gs pos="50000">
                  <a:srgbClr val="FFFF00"/>
                </a:gs>
                <a:gs pos="85000">
                  <a:srgbClr val="008000"/>
                </a:gs>
                <a:gs pos="70000">
                  <a:srgbClr val="12C626"/>
                </a:gs>
                <a:gs pos="60000">
                  <a:srgbClr val="D5FF10"/>
                </a:gs>
                <a:gs pos="40000">
                  <a:srgbClr val="D5FF10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8" name="Freeform 827"/>
            <p:cNvSpPr>
              <a:spLocks noChangeAspect="1"/>
            </p:cNvSpPr>
            <p:nvPr/>
          </p:nvSpPr>
          <p:spPr>
            <a:xfrm>
              <a:off x="10591303" y="3889139"/>
              <a:ext cx="1196446" cy="1096731"/>
            </a:xfrm>
            <a:custGeom>
              <a:avLst/>
              <a:gdLst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21014 w 7937229"/>
                <a:gd name="connsiteY0" fmla="*/ 455 h 7265359"/>
                <a:gd name="connsiteX1" fmla="*/ 2510214 w 7937229"/>
                <a:gd name="connsiteY1" fmla="*/ 635455 h 7265359"/>
                <a:gd name="connsiteX2" fmla="*/ 4288214 w 7937229"/>
                <a:gd name="connsiteY2" fmla="*/ 3632655 h 7265359"/>
                <a:gd name="connsiteX3" fmla="*/ 6498014 w 7937229"/>
                <a:gd name="connsiteY3" fmla="*/ 6629855 h 7265359"/>
                <a:gd name="connsiteX4" fmla="*/ 7920414 w 7937229"/>
                <a:gd name="connsiteY4" fmla="*/ 7264855 h 7265359"/>
                <a:gd name="connsiteX5" fmla="*/ 5558214 w 7937229"/>
                <a:gd name="connsiteY5" fmla="*/ 6655255 h 7265359"/>
                <a:gd name="connsiteX6" fmla="*/ 3196014 w 7937229"/>
                <a:gd name="connsiteY6" fmla="*/ 3632655 h 7265359"/>
                <a:gd name="connsiteX7" fmla="*/ 1418014 w 7937229"/>
                <a:gd name="connsiteY7" fmla="*/ 610055 h 7265359"/>
                <a:gd name="connsiteX8" fmla="*/ 21014 w 7937229"/>
                <a:gd name="connsiteY8" fmla="*/ 455 h 7265359"/>
                <a:gd name="connsiteX0" fmla="*/ 16164 w 7932379"/>
                <a:gd name="connsiteY0" fmla="*/ 455 h 7265359"/>
                <a:gd name="connsiteX1" fmla="*/ 2352964 w 7932379"/>
                <a:gd name="connsiteY1" fmla="*/ 635455 h 7265359"/>
                <a:gd name="connsiteX2" fmla="*/ 4283364 w 7932379"/>
                <a:gd name="connsiteY2" fmla="*/ 3632655 h 7265359"/>
                <a:gd name="connsiteX3" fmla="*/ 6493164 w 7932379"/>
                <a:gd name="connsiteY3" fmla="*/ 6629855 h 7265359"/>
                <a:gd name="connsiteX4" fmla="*/ 7915564 w 7932379"/>
                <a:gd name="connsiteY4" fmla="*/ 7264855 h 7265359"/>
                <a:gd name="connsiteX5" fmla="*/ 5553364 w 7932379"/>
                <a:gd name="connsiteY5" fmla="*/ 6655255 h 7265359"/>
                <a:gd name="connsiteX6" fmla="*/ 3191164 w 7932379"/>
                <a:gd name="connsiteY6" fmla="*/ 3632655 h 7265359"/>
                <a:gd name="connsiteX7" fmla="*/ 1413164 w 7932379"/>
                <a:gd name="connsiteY7" fmla="*/ 610055 h 7265359"/>
                <a:gd name="connsiteX8" fmla="*/ 16164 w 7932379"/>
                <a:gd name="connsiteY8" fmla="*/ 455 h 7265359"/>
                <a:gd name="connsiteX0" fmla="*/ 16164 w 7932379"/>
                <a:gd name="connsiteY0" fmla="*/ 0 h 7264904"/>
                <a:gd name="connsiteX1" fmla="*/ 2352964 w 7932379"/>
                <a:gd name="connsiteY1" fmla="*/ 635000 h 7264904"/>
                <a:gd name="connsiteX2" fmla="*/ 4283364 w 7932379"/>
                <a:gd name="connsiteY2" fmla="*/ 3632200 h 7264904"/>
                <a:gd name="connsiteX3" fmla="*/ 6493164 w 7932379"/>
                <a:gd name="connsiteY3" fmla="*/ 6629400 h 7264904"/>
                <a:gd name="connsiteX4" fmla="*/ 7915564 w 7932379"/>
                <a:gd name="connsiteY4" fmla="*/ 7264400 h 7264904"/>
                <a:gd name="connsiteX5" fmla="*/ 5553364 w 7932379"/>
                <a:gd name="connsiteY5" fmla="*/ 6654800 h 7264904"/>
                <a:gd name="connsiteX6" fmla="*/ 3191164 w 7932379"/>
                <a:gd name="connsiteY6" fmla="*/ 3632200 h 7264904"/>
                <a:gd name="connsiteX7" fmla="*/ 1413164 w 7932379"/>
                <a:gd name="connsiteY7" fmla="*/ 635000 h 7264904"/>
                <a:gd name="connsiteX8" fmla="*/ 16164 w 7932379"/>
                <a:gd name="connsiteY8" fmla="*/ 0 h 7264904"/>
                <a:gd name="connsiteX0" fmla="*/ 16164 w 7932379"/>
                <a:gd name="connsiteY0" fmla="*/ 0 h 7264400"/>
                <a:gd name="connsiteX1" fmla="*/ 2352964 w 7932379"/>
                <a:gd name="connsiteY1" fmla="*/ 635000 h 7264400"/>
                <a:gd name="connsiteX2" fmla="*/ 4283364 w 7932379"/>
                <a:gd name="connsiteY2" fmla="*/ 3632200 h 7264400"/>
                <a:gd name="connsiteX3" fmla="*/ 6493164 w 7932379"/>
                <a:gd name="connsiteY3" fmla="*/ 6629400 h 7264400"/>
                <a:gd name="connsiteX4" fmla="*/ 7915564 w 7932379"/>
                <a:gd name="connsiteY4" fmla="*/ 7264400 h 7264400"/>
                <a:gd name="connsiteX5" fmla="*/ 5553364 w 7932379"/>
                <a:gd name="connsiteY5" fmla="*/ 6629400 h 7264400"/>
                <a:gd name="connsiteX6" fmla="*/ 3191164 w 7932379"/>
                <a:gd name="connsiteY6" fmla="*/ 3632200 h 7264400"/>
                <a:gd name="connsiteX7" fmla="*/ 1413164 w 7932379"/>
                <a:gd name="connsiteY7" fmla="*/ 635000 h 7264400"/>
                <a:gd name="connsiteX8" fmla="*/ 16164 w 7932379"/>
                <a:gd name="connsiteY8" fmla="*/ 0 h 7264400"/>
                <a:gd name="connsiteX0" fmla="*/ 12103 w 7928318"/>
                <a:gd name="connsiteY0" fmla="*/ 497 h 7264897"/>
                <a:gd name="connsiteX1" fmla="*/ 2348903 w 7928318"/>
                <a:gd name="connsiteY1" fmla="*/ 635497 h 7264897"/>
                <a:gd name="connsiteX2" fmla="*/ 4279303 w 7928318"/>
                <a:gd name="connsiteY2" fmla="*/ 3632697 h 7264897"/>
                <a:gd name="connsiteX3" fmla="*/ 6489103 w 7928318"/>
                <a:gd name="connsiteY3" fmla="*/ 6629897 h 7264897"/>
                <a:gd name="connsiteX4" fmla="*/ 7911503 w 7928318"/>
                <a:gd name="connsiteY4" fmla="*/ 7264897 h 7264897"/>
                <a:gd name="connsiteX5" fmla="*/ 5549303 w 7928318"/>
                <a:gd name="connsiteY5" fmla="*/ 6629897 h 7264897"/>
                <a:gd name="connsiteX6" fmla="*/ 3187103 w 7928318"/>
                <a:gd name="connsiteY6" fmla="*/ 3632697 h 7264897"/>
                <a:gd name="connsiteX7" fmla="*/ 1510703 w 7928318"/>
                <a:gd name="connsiteY7" fmla="*/ 660897 h 7264897"/>
                <a:gd name="connsiteX8" fmla="*/ 12103 w 7928318"/>
                <a:gd name="connsiteY8" fmla="*/ 497 h 7264897"/>
                <a:gd name="connsiteX0" fmla="*/ 11451 w 7927666"/>
                <a:gd name="connsiteY0" fmla="*/ 186 h 7264586"/>
                <a:gd name="connsiteX1" fmla="*/ 2322851 w 7927666"/>
                <a:gd name="connsiteY1" fmla="*/ 685986 h 7264586"/>
                <a:gd name="connsiteX2" fmla="*/ 4278651 w 7927666"/>
                <a:gd name="connsiteY2" fmla="*/ 3632386 h 7264586"/>
                <a:gd name="connsiteX3" fmla="*/ 6488451 w 7927666"/>
                <a:gd name="connsiteY3" fmla="*/ 6629586 h 7264586"/>
                <a:gd name="connsiteX4" fmla="*/ 7910851 w 7927666"/>
                <a:gd name="connsiteY4" fmla="*/ 7264586 h 7264586"/>
                <a:gd name="connsiteX5" fmla="*/ 5548651 w 7927666"/>
                <a:gd name="connsiteY5" fmla="*/ 6629586 h 7264586"/>
                <a:gd name="connsiteX6" fmla="*/ 3186451 w 7927666"/>
                <a:gd name="connsiteY6" fmla="*/ 3632386 h 7264586"/>
                <a:gd name="connsiteX7" fmla="*/ 1510051 w 7927666"/>
                <a:gd name="connsiteY7" fmla="*/ 660586 h 7264586"/>
                <a:gd name="connsiteX8" fmla="*/ 11451 w 7927666"/>
                <a:gd name="connsiteY8" fmla="*/ 186 h 7264586"/>
                <a:gd name="connsiteX0" fmla="*/ 11451 w 7927666"/>
                <a:gd name="connsiteY0" fmla="*/ 0 h 7264400"/>
                <a:gd name="connsiteX1" fmla="*/ 2322851 w 7927666"/>
                <a:gd name="connsiteY1" fmla="*/ 660400 h 7264400"/>
                <a:gd name="connsiteX2" fmla="*/ 4278651 w 7927666"/>
                <a:gd name="connsiteY2" fmla="*/ 3632200 h 7264400"/>
                <a:gd name="connsiteX3" fmla="*/ 6488451 w 7927666"/>
                <a:gd name="connsiteY3" fmla="*/ 6629400 h 7264400"/>
                <a:gd name="connsiteX4" fmla="*/ 7910851 w 7927666"/>
                <a:gd name="connsiteY4" fmla="*/ 7264400 h 7264400"/>
                <a:gd name="connsiteX5" fmla="*/ 5548651 w 7927666"/>
                <a:gd name="connsiteY5" fmla="*/ 6629400 h 7264400"/>
                <a:gd name="connsiteX6" fmla="*/ 3186451 w 7927666"/>
                <a:gd name="connsiteY6" fmla="*/ 3632200 h 7264400"/>
                <a:gd name="connsiteX7" fmla="*/ 1510051 w 7927666"/>
                <a:gd name="connsiteY7" fmla="*/ 660400 h 7264400"/>
                <a:gd name="connsiteX8" fmla="*/ 11451 w 7927666"/>
                <a:gd name="connsiteY8" fmla="*/ 0 h 7264400"/>
                <a:gd name="connsiteX0" fmla="*/ 11451 w 7923417"/>
                <a:gd name="connsiteY0" fmla="*/ 0 h 7264904"/>
                <a:gd name="connsiteX1" fmla="*/ 2322851 w 7923417"/>
                <a:gd name="connsiteY1" fmla="*/ 660400 h 7264904"/>
                <a:gd name="connsiteX2" fmla="*/ 4278651 w 7923417"/>
                <a:gd name="connsiteY2" fmla="*/ 3632200 h 7264904"/>
                <a:gd name="connsiteX3" fmla="*/ 6386851 w 7923417"/>
                <a:gd name="connsiteY3" fmla="*/ 6654800 h 7264904"/>
                <a:gd name="connsiteX4" fmla="*/ 7910851 w 7923417"/>
                <a:gd name="connsiteY4" fmla="*/ 7264400 h 7264904"/>
                <a:gd name="connsiteX5" fmla="*/ 5548651 w 7923417"/>
                <a:gd name="connsiteY5" fmla="*/ 6629400 h 7264904"/>
                <a:gd name="connsiteX6" fmla="*/ 3186451 w 7923417"/>
                <a:gd name="connsiteY6" fmla="*/ 3632200 h 7264904"/>
                <a:gd name="connsiteX7" fmla="*/ 1510051 w 7923417"/>
                <a:gd name="connsiteY7" fmla="*/ 660400 h 7264904"/>
                <a:gd name="connsiteX8" fmla="*/ 11451 w 7923417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  <a:gd name="connsiteX0" fmla="*/ 11451 w 7925428"/>
                <a:gd name="connsiteY0" fmla="*/ 0 h 7264904"/>
                <a:gd name="connsiteX1" fmla="*/ 2322851 w 7925428"/>
                <a:gd name="connsiteY1" fmla="*/ 660400 h 7264904"/>
                <a:gd name="connsiteX2" fmla="*/ 4278651 w 7925428"/>
                <a:gd name="connsiteY2" fmla="*/ 3632200 h 7264904"/>
                <a:gd name="connsiteX3" fmla="*/ 6437651 w 7925428"/>
                <a:gd name="connsiteY3" fmla="*/ 6654800 h 7264904"/>
                <a:gd name="connsiteX4" fmla="*/ 7910851 w 7925428"/>
                <a:gd name="connsiteY4" fmla="*/ 7264400 h 7264904"/>
                <a:gd name="connsiteX5" fmla="*/ 5548651 w 7925428"/>
                <a:gd name="connsiteY5" fmla="*/ 6629400 h 7264904"/>
                <a:gd name="connsiteX6" fmla="*/ 3186451 w 7925428"/>
                <a:gd name="connsiteY6" fmla="*/ 3632200 h 7264904"/>
                <a:gd name="connsiteX7" fmla="*/ 1510051 w 7925428"/>
                <a:gd name="connsiteY7" fmla="*/ 660400 h 7264904"/>
                <a:gd name="connsiteX8" fmla="*/ 11451 w 7925428"/>
                <a:gd name="connsiteY8" fmla="*/ 0 h 7264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5428" h="7264904">
                  <a:moveTo>
                    <a:pt x="11451" y="0"/>
                  </a:moveTo>
                  <a:cubicBezTo>
                    <a:pt x="146918" y="0"/>
                    <a:pt x="1611651" y="105833"/>
                    <a:pt x="2322851" y="660400"/>
                  </a:cubicBezTo>
                  <a:cubicBezTo>
                    <a:pt x="3034051" y="1214967"/>
                    <a:pt x="3237251" y="1845733"/>
                    <a:pt x="4278651" y="3632200"/>
                  </a:cubicBezTo>
                  <a:cubicBezTo>
                    <a:pt x="5320051" y="5418667"/>
                    <a:pt x="5832284" y="6049433"/>
                    <a:pt x="6437651" y="6654800"/>
                  </a:cubicBezTo>
                  <a:cubicBezTo>
                    <a:pt x="7043018" y="7260167"/>
                    <a:pt x="8059018" y="7268633"/>
                    <a:pt x="7910851" y="7264400"/>
                  </a:cubicBezTo>
                  <a:cubicBezTo>
                    <a:pt x="7762684" y="7260167"/>
                    <a:pt x="6310651" y="7133167"/>
                    <a:pt x="5548651" y="6629400"/>
                  </a:cubicBezTo>
                  <a:cubicBezTo>
                    <a:pt x="4786651" y="6125633"/>
                    <a:pt x="4333684" y="5452533"/>
                    <a:pt x="3186451" y="3632200"/>
                  </a:cubicBezTo>
                  <a:cubicBezTo>
                    <a:pt x="2394818" y="2091267"/>
                    <a:pt x="2043451" y="1261533"/>
                    <a:pt x="1510051" y="660400"/>
                  </a:cubicBezTo>
                  <a:cubicBezTo>
                    <a:pt x="976651" y="59267"/>
                    <a:pt x="-124016" y="0"/>
                    <a:pt x="11451" y="0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rgbClr val="800000"/>
                </a:gs>
                <a:gs pos="90000">
                  <a:srgbClr val="800000"/>
                </a:gs>
                <a:gs pos="30000">
                  <a:srgbClr val="FF0000"/>
                </a:gs>
                <a:gs pos="50000">
                  <a:srgbClr val="FFFF00"/>
                </a:gs>
                <a:gs pos="70000">
                  <a:srgbClr val="FF0000"/>
                </a:gs>
                <a:gs pos="60000">
                  <a:srgbClr val="FFDB16"/>
                </a:gs>
                <a:gs pos="40000">
                  <a:srgbClr val="FFDB16"/>
                </a:gs>
                <a:gs pos="0">
                  <a:schemeClr val="tx1"/>
                </a:gs>
                <a:gs pos="100000">
                  <a:schemeClr val="tx1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29" name="Group 828"/>
            <p:cNvGrpSpPr>
              <a:grpSpLocks/>
            </p:cNvGrpSpPr>
            <p:nvPr/>
          </p:nvGrpSpPr>
          <p:grpSpPr>
            <a:xfrm>
              <a:off x="10288777" y="3968925"/>
              <a:ext cx="73322" cy="941909"/>
              <a:chOff x="10388600" y="6129866"/>
              <a:chExt cx="304800" cy="2980267"/>
            </a:xfrm>
          </p:grpSpPr>
          <p:sp>
            <p:nvSpPr>
              <p:cNvPr id="904" name="Rectangle 903"/>
              <p:cNvSpPr/>
              <p:nvPr/>
            </p:nvSpPr>
            <p:spPr>
              <a:xfrm>
                <a:off x="10388600" y="6129866"/>
                <a:ext cx="304800" cy="1515533"/>
              </a:xfrm>
              <a:prstGeom prst="rect">
                <a:avLst/>
              </a:prstGeom>
              <a:gradFill flip="none" rotWithShape="1">
                <a:gsLst>
                  <a:gs pos="50000">
                    <a:srgbClr val="FF6600"/>
                  </a:gs>
                  <a:gs pos="100000">
                    <a:schemeClr val="tx1"/>
                  </a:gs>
                </a:gsLst>
                <a:lin ang="0" scaled="1"/>
                <a:tileRect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Rectangle 904"/>
              <p:cNvSpPr/>
              <p:nvPr/>
            </p:nvSpPr>
            <p:spPr>
              <a:xfrm>
                <a:off x="10388600" y="7645399"/>
                <a:ext cx="304800" cy="1464734"/>
              </a:xfrm>
              <a:prstGeom prst="rect">
                <a:avLst/>
              </a:prstGeom>
              <a:gradFill>
                <a:gsLst>
                  <a:gs pos="10000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rgbClr val="0000FF"/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0" name="Group 829"/>
            <p:cNvGrpSpPr>
              <a:grpSpLocks/>
            </p:cNvGrpSpPr>
            <p:nvPr/>
          </p:nvGrpSpPr>
          <p:grpSpPr>
            <a:xfrm>
              <a:off x="10079668" y="4158858"/>
              <a:ext cx="73322" cy="817825"/>
              <a:chOff x="10388600" y="6129866"/>
              <a:chExt cx="304800" cy="2980267"/>
            </a:xfrm>
          </p:grpSpPr>
          <p:sp>
            <p:nvSpPr>
              <p:cNvPr id="902" name="Rectangle 901"/>
              <p:cNvSpPr/>
              <p:nvPr/>
            </p:nvSpPr>
            <p:spPr>
              <a:xfrm>
                <a:off x="10388600" y="6129866"/>
                <a:ext cx="304800" cy="1515533"/>
              </a:xfrm>
              <a:prstGeom prst="rect">
                <a:avLst/>
              </a:prstGeom>
              <a:gradFill flip="none" rotWithShape="1">
                <a:gsLst>
                  <a:gs pos="50000">
                    <a:srgbClr val="FF6600"/>
                  </a:gs>
                  <a:gs pos="100000">
                    <a:schemeClr val="tx1"/>
                  </a:gs>
                </a:gsLst>
                <a:lin ang="0" scaled="1"/>
                <a:tileRect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3" name="Rectangle 902"/>
              <p:cNvSpPr/>
              <p:nvPr/>
            </p:nvSpPr>
            <p:spPr>
              <a:xfrm>
                <a:off x="10388600" y="7645399"/>
                <a:ext cx="304800" cy="1464734"/>
              </a:xfrm>
              <a:prstGeom prst="rect">
                <a:avLst/>
              </a:prstGeom>
              <a:gradFill>
                <a:gsLst>
                  <a:gs pos="10000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rgbClr val="0000FF"/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1" name="Group 830"/>
            <p:cNvGrpSpPr>
              <a:grpSpLocks/>
            </p:cNvGrpSpPr>
            <p:nvPr/>
          </p:nvGrpSpPr>
          <p:grpSpPr>
            <a:xfrm>
              <a:off x="12609818" y="4020945"/>
              <a:ext cx="73322" cy="919975"/>
              <a:chOff x="8221133" y="5748866"/>
              <a:chExt cx="304800" cy="2980267"/>
            </a:xfrm>
          </p:grpSpPr>
          <p:sp>
            <p:nvSpPr>
              <p:cNvPr id="900" name="Rectangle 899"/>
              <p:cNvSpPr/>
              <p:nvPr/>
            </p:nvSpPr>
            <p:spPr>
              <a:xfrm>
                <a:off x="8221133" y="7264399"/>
                <a:ext cx="304800" cy="1464734"/>
              </a:xfrm>
              <a:prstGeom prst="rect">
                <a:avLst/>
              </a:prstGeom>
              <a:gradFill>
                <a:gsLst>
                  <a:gs pos="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chemeClr val="dk1">
                      <a:tint val="50000"/>
                      <a:shade val="100000"/>
                      <a:satMod val="350000"/>
                    </a:schemeClr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1" name="Rectangle 900"/>
              <p:cNvSpPr/>
              <p:nvPr/>
            </p:nvSpPr>
            <p:spPr>
              <a:xfrm>
                <a:off x="8221133" y="5748866"/>
                <a:ext cx="304800" cy="1515533"/>
              </a:xfrm>
              <a:prstGeom prst="rect">
                <a:avLst/>
              </a:prstGeom>
              <a:solidFill>
                <a:srgbClr val="12C626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2" name="Group 831"/>
            <p:cNvGrpSpPr>
              <a:grpSpLocks/>
            </p:cNvGrpSpPr>
            <p:nvPr/>
          </p:nvGrpSpPr>
          <p:grpSpPr>
            <a:xfrm flipV="1">
              <a:off x="12816414" y="3910832"/>
              <a:ext cx="73322" cy="862946"/>
              <a:chOff x="10388600" y="6129866"/>
              <a:chExt cx="304800" cy="2980267"/>
            </a:xfrm>
          </p:grpSpPr>
          <p:sp>
            <p:nvSpPr>
              <p:cNvPr id="898" name="Rectangle 897"/>
              <p:cNvSpPr/>
              <p:nvPr/>
            </p:nvSpPr>
            <p:spPr>
              <a:xfrm>
                <a:off x="10388600" y="6129866"/>
                <a:ext cx="304800" cy="1515533"/>
              </a:xfrm>
              <a:prstGeom prst="rect">
                <a:avLst/>
              </a:prstGeom>
              <a:gradFill flip="none" rotWithShape="1">
                <a:gsLst>
                  <a:gs pos="50000">
                    <a:srgbClr val="FF6600"/>
                  </a:gs>
                  <a:gs pos="100000">
                    <a:schemeClr val="tx1"/>
                  </a:gs>
                </a:gsLst>
                <a:lin ang="0" scaled="1"/>
                <a:tileRect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9" name="Rectangle 898"/>
              <p:cNvSpPr/>
              <p:nvPr/>
            </p:nvSpPr>
            <p:spPr>
              <a:xfrm>
                <a:off x="10388600" y="7645399"/>
                <a:ext cx="304800" cy="1464734"/>
              </a:xfrm>
              <a:prstGeom prst="rect">
                <a:avLst/>
              </a:prstGeom>
              <a:gradFill>
                <a:gsLst>
                  <a:gs pos="100000">
                    <a:schemeClr val="dk1">
                      <a:tint val="100000"/>
                      <a:shade val="100000"/>
                      <a:satMod val="130000"/>
                    </a:schemeClr>
                  </a:gs>
                  <a:gs pos="49000">
                    <a:srgbClr val="0000FF"/>
                  </a:gs>
                </a:gsLst>
                <a:lin ang="0" scaled="0"/>
              </a:gra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oup 832"/>
            <p:cNvGrpSpPr>
              <a:grpSpLocks noChangeAspect="1"/>
            </p:cNvGrpSpPr>
            <p:nvPr/>
          </p:nvGrpSpPr>
          <p:grpSpPr>
            <a:xfrm>
              <a:off x="11703550" y="2870753"/>
              <a:ext cx="1328098" cy="1163564"/>
              <a:chOff x="9949496" y="9855200"/>
              <a:chExt cx="3080704" cy="2509334"/>
            </a:xfrm>
          </p:grpSpPr>
          <p:sp>
            <p:nvSpPr>
              <p:cNvPr id="896" name="TextBox 895"/>
              <p:cNvSpPr txBox="1"/>
              <p:nvPr/>
            </p:nvSpPr>
            <p:spPr>
              <a:xfrm>
                <a:off x="10307591" y="10421445"/>
                <a:ext cx="2310698" cy="12142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FF0000"/>
                    </a:solidFill>
                  </a:rPr>
                  <a:t>DNA </a:t>
                </a:r>
              </a:p>
              <a:p>
                <a:pPr algn="ctr"/>
                <a:r>
                  <a:rPr lang="en-US" sz="1400" b="1" dirty="0" smtClean="0">
                    <a:solidFill>
                      <a:srgbClr val="FF0000"/>
                    </a:solidFill>
                  </a:rPr>
                  <a:t>Mismatch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97" name="Explosion 1 896"/>
              <p:cNvSpPr/>
              <p:nvPr/>
            </p:nvSpPr>
            <p:spPr>
              <a:xfrm>
                <a:off x="9949496" y="9855200"/>
                <a:ext cx="3080704" cy="2509334"/>
              </a:xfrm>
              <a:prstGeom prst="irregularSeal1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34" name="Rectangle 833"/>
            <p:cNvSpPr/>
            <p:nvPr/>
          </p:nvSpPr>
          <p:spPr>
            <a:xfrm>
              <a:off x="11524183" y="3968925"/>
              <a:ext cx="175893" cy="1016945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35" name="Straight Arrow Connector 834"/>
            <p:cNvCxnSpPr>
              <a:stCxn id="834" idx="0"/>
              <a:endCxn id="897" idx="1"/>
            </p:cNvCxnSpPr>
            <p:nvPr/>
          </p:nvCxnSpPr>
          <p:spPr>
            <a:xfrm flipV="1">
              <a:off x="11612130" y="3334832"/>
              <a:ext cx="91420" cy="634093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6" name="Group 835"/>
            <p:cNvGrpSpPr>
              <a:grpSpLocks noChangeAspect="1"/>
            </p:cNvGrpSpPr>
            <p:nvPr/>
          </p:nvGrpSpPr>
          <p:grpSpPr>
            <a:xfrm>
              <a:off x="8829280" y="7008828"/>
              <a:ext cx="5303520" cy="1096405"/>
              <a:chOff x="2158575" y="10642600"/>
              <a:chExt cx="8600762" cy="1778050"/>
            </a:xfrm>
          </p:grpSpPr>
          <p:sp>
            <p:nvSpPr>
              <p:cNvPr id="837" name="Freeform 836"/>
              <p:cNvSpPr>
                <a:spLocks noChangeAspect="1"/>
              </p:cNvSpPr>
              <p:nvPr/>
            </p:nvSpPr>
            <p:spPr>
              <a:xfrm flipV="1">
                <a:off x="7973216" y="10642600"/>
                <a:ext cx="1935221" cy="1773936"/>
              </a:xfrm>
              <a:custGeom>
                <a:avLst/>
                <a:gdLst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16164 w 7932379"/>
                  <a:gd name="connsiteY0" fmla="*/ 455 h 7265359"/>
                  <a:gd name="connsiteX1" fmla="*/ 2352964 w 7932379"/>
                  <a:gd name="connsiteY1" fmla="*/ 635455 h 7265359"/>
                  <a:gd name="connsiteX2" fmla="*/ 4283364 w 7932379"/>
                  <a:gd name="connsiteY2" fmla="*/ 3632655 h 7265359"/>
                  <a:gd name="connsiteX3" fmla="*/ 6493164 w 7932379"/>
                  <a:gd name="connsiteY3" fmla="*/ 6629855 h 7265359"/>
                  <a:gd name="connsiteX4" fmla="*/ 7915564 w 7932379"/>
                  <a:gd name="connsiteY4" fmla="*/ 7264855 h 7265359"/>
                  <a:gd name="connsiteX5" fmla="*/ 5553364 w 7932379"/>
                  <a:gd name="connsiteY5" fmla="*/ 6655255 h 7265359"/>
                  <a:gd name="connsiteX6" fmla="*/ 3191164 w 7932379"/>
                  <a:gd name="connsiteY6" fmla="*/ 3632655 h 7265359"/>
                  <a:gd name="connsiteX7" fmla="*/ 1413164 w 7932379"/>
                  <a:gd name="connsiteY7" fmla="*/ 610055 h 7265359"/>
                  <a:gd name="connsiteX8" fmla="*/ 16164 w 7932379"/>
                  <a:gd name="connsiteY8" fmla="*/ 455 h 7265359"/>
                  <a:gd name="connsiteX0" fmla="*/ 16164 w 7932379"/>
                  <a:gd name="connsiteY0" fmla="*/ 0 h 7264904"/>
                  <a:gd name="connsiteX1" fmla="*/ 2352964 w 7932379"/>
                  <a:gd name="connsiteY1" fmla="*/ 635000 h 7264904"/>
                  <a:gd name="connsiteX2" fmla="*/ 4283364 w 7932379"/>
                  <a:gd name="connsiteY2" fmla="*/ 3632200 h 7264904"/>
                  <a:gd name="connsiteX3" fmla="*/ 6493164 w 7932379"/>
                  <a:gd name="connsiteY3" fmla="*/ 6629400 h 7264904"/>
                  <a:gd name="connsiteX4" fmla="*/ 7915564 w 7932379"/>
                  <a:gd name="connsiteY4" fmla="*/ 7264400 h 7264904"/>
                  <a:gd name="connsiteX5" fmla="*/ 5553364 w 7932379"/>
                  <a:gd name="connsiteY5" fmla="*/ 6654800 h 7264904"/>
                  <a:gd name="connsiteX6" fmla="*/ 3191164 w 7932379"/>
                  <a:gd name="connsiteY6" fmla="*/ 3632200 h 7264904"/>
                  <a:gd name="connsiteX7" fmla="*/ 1413164 w 7932379"/>
                  <a:gd name="connsiteY7" fmla="*/ 635000 h 7264904"/>
                  <a:gd name="connsiteX8" fmla="*/ 16164 w 7932379"/>
                  <a:gd name="connsiteY8" fmla="*/ 0 h 7264904"/>
                  <a:gd name="connsiteX0" fmla="*/ 16164 w 7932379"/>
                  <a:gd name="connsiteY0" fmla="*/ 0 h 7264400"/>
                  <a:gd name="connsiteX1" fmla="*/ 2352964 w 7932379"/>
                  <a:gd name="connsiteY1" fmla="*/ 635000 h 7264400"/>
                  <a:gd name="connsiteX2" fmla="*/ 4283364 w 7932379"/>
                  <a:gd name="connsiteY2" fmla="*/ 3632200 h 7264400"/>
                  <a:gd name="connsiteX3" fmla="*/ 6493164 w 7932379"/>
                  <a:gd name="connsiteY3" fmla="*/ 6629400 h 7264400"/>
                  <a:gd name="connsiteX4" fmla="*/ 7915564 w 7932379"/>
                  <a:gd name="connsiteY4" fmla="*/ 7264400 h 7264400"/>
                  <a:gd name="connsiteX5" fmla="*/ 5553364 w 7932379"/>
                  <a:gd name="connsiteY5" fmla="*/ 6629400 h 7264400"/>
                  <a:gd name="connsiteX6" fmla="*/ 3191164 w 7932379"/>
                  <a:gd name="connsiteY6" fmla="*/ 3632200 h 7264400"/>
                  <a:gd name="connsiteX7" fmla="*/ 1413164 w 7932379"/>
                  <a:gd name="connsiteY7" fmla="*/ 635000 h 7264400"/>
                  <a:gd name="connsiteX8" fmla="*/ 16164 w 7932379"/>
                  <a:gd name="connsiteY8" fmla="*/ 0 h 7264400"/>
                  <a:gd name="connsiteX0" fmla="*/ 12103 w 7928318"/>
                  <a:gd name="connsiteY0" fmla="*/ 497 h 7264897"/>
                  <a:gd name="connsiteX1" fmla="*/ 2348903 w 7928318"/>
                  <a:gd name="connsiteY1" fmla="*/ 635497 h 7264897"/>
                  <a:gd name="connsiteX2" fmla="*/ 4279303 w 7928318"/>
                  <a:gd name="connsiteY2" fmla="*/ 3632697 h 7264897"/>
                  <a:gd name="connsiteX3" fmla="*/ 6489103 w 7928318"/>
                  <a:gd name="connsiteY3" fmla="*/ 6629897 h 7264897"/>
                  <a:gd name="connsiteX4" fmla="*/ 7911503 w 7928318"/>
                  <a:gd name="connsiteY4" fmla="*/ 7264897 h 7264897"/>
                  <a:gd name="connsiteX5" fmla="*/ 5549303 w 7928318"/>
                  <a:gd name="connsiteY5" fmla="*/ 6629897 h 7264897"/>
                  <a:gd name="connsiteX6" fmla="*/ 3187103 w 7928318"/>
                  <a:gd name="connsiteY6" fmla="*/ 3632697 h 7264897"/>
                  <a:gd name="connsiteX7" fmla="*/ 1510703 w 7928318"/>
                  <a:gd name="connsiteY7" fmla="*/ 660897 h 7264897"/>
                  <a:gd name="connsiteX8" fmla="*/ 12103 w 7928318"/>
                  <a:gd name="connsiteY8" fmla="*/ 497 h 7264897"/>
                  <a:gd name="connsiteX0" fmla="*/ 11451 w 7927666"/>
                  <a:gd name="connsiteY0" fmla="*/ 186 h 7264586"/>
                  <a:gd name="connsiteX1" fmla="*/ 2322851 w 7927666"/>
                  <a:gd name="connsiteY1" fmla="*/ 685986 h 7264586"/>
                  <a:gd name="connsiteX2" fmla="*/ 4278651 w 7927666"/>
                  <a:gd name="connsiteY2" fmla="*/ 3632386 h 7264586"/>
                  <a:gd name="connsiteX3" fmla="*/ 6488451 w 7927666"/>
                  <a:gd name="connsiteY3" fmla="*/ 6629586 h 7264586"/>
                  <a:gd name="connsiteX4" fmla="*/ 7910851 w 7927666"/>
                  <a:gd name="connsiteY4" fmla="*/ 7264586 h 7264586"/>
                  <a:gd name="connsiteX5" fmla="*/ 5548651 w 7927666"/>
                  <a:gd name="connsiteY5" fmla="*/ 6629586 h 7264586"/>
                  <a:gd name="connsiteX6" fmla="*/ 3186451 w 7927666"/>
                  <a:gd name="connsiteY6" fmla="*/ 3632386 h 7264586"/>
                  <a:gd name="connsiteX7" fmla="*/ 1510051 w 7927666"/>
                  <a:gd name="connsiteY7" fmla="*/ 660586 h 7264586"/>
                  <a:gd name="connsiteX8" fmla="*/ 11451 w 7927666"/>
                  <a:gd name="connsiteY8" fmla="*/ 186 h 7264586"/>
                  <a:gd name="connsiteX0" fmla="*/ 11451 w 7927666"/>
                  <a:gd name="connsiteY0" fmla="*/ 0 h 7264400"/>
                  <a:gd name="connsiteX1" fmla="*/ 2322851 w 7927666"/>
                  <a:gd name="connsiteY1" fmla="*/ 660400 h 7264400"/>
                  <a:gd name="connsiteX2" fmla="*/ 4278651 w 7927666"/>
                  <a:gd name="connsiteY2" fmla="*/ 3632200 h 7264400"/>
                  <a:gd name="connsiteX3" fmla="*/ 6488451 w 7927666"/>
                  <a:gd name="connsiteY3" fmla="*/ 6629400 h 7264400"/>
                  <a:gd name="connsiteX4" fmla="*/ 7910851 w 7927666"/>
                  <a:gd name="connsiteY4" fmla="*/ 7264400 h 7264400"/>
                  <a:gd name="connsiteX5" fmla="*/ 5548651 w 7927666"/>
                  <a:gd name="connsiteY5" fmla="*/ 6629400 h 7264400"/>
                  <a:gd name="connsiteX6" fmla="*/ 3186451 w 7927666"/>
                  <a:gd name="connsiteY6" fmla="*/ 3632200 h 7264400"/>
                  <a:gd name="connsiteX7" fmla="*/ 1510051 w 7927666"/>
                  <a:gd name="connsiteY7" fmla="*/ 660400 h 7264400"/>
                  <a:gd name="connsiteX8" fmla="*/ 11451 w 7927666"/>
                  <a:gd name="connsiteY8" fmla="*/ 0 h 7264400"/>
                  <a:gd name="connsiteX0" fmla="*/ 11451 w 7923417"/>
                  <a:gd name="connsiteY0" fmla="*/ 0 h 7264904"/>
                  <a:gd name="connsiteX1" fmla="*/ 2322851 w 7923417"/>
                  <a:gd name="connsiteY1" fmla="*/ 660400 h 7264904"/>
                  <a:gd name="connsiteX2" fmla="*/ 4278651 w 7923417"/>
                  <a:gd name="connsiteY2" fmla="*/ 3632200 h 7264904"/>
                  <a:gd name="connsiteX3" fmla="*/ 6386851 w 7923417"/>
                  <a:gd name="connsiteY3" fmla="*/ 6654800 h 7264904"/>
                  <a:gd name="connsiteX4" fmla="*/ 7910851 w 7923417"/>
                  <a:gd name="connsiteY4" fmla="*/ 7264400 h 7264904"/>
                  <a:gd name="connsiteX5" fmla="*/ 5548651 w 7923417"/>
                  <a:gd name="connsiteY5" fmla="*/ 6629400 h 7264904"/>
                  <a:gd name="connsiteX6" fmla="*/ 3186451 w 7923417"/>
                  <a:gd name="connsiteY6" fmla="*/ 3632200 h 7264904"/>
                  <a:gd name="connsiteX7" fmla="*/ 1510051 w 7923417"/>
                  <a:gd name="connsiteY7" fmla="*/ 660400 h 7264904"/>
                  <a:gd name="connsiteX8" fmla="*/ 11451 w 7923417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25428" h="7264904">
                    <a:moveTo>
                      <a:pt x="11451" y="0"/>
                    </a:moveTo>
                    <a:cubicBezTo>
                      <a:pt x="146918" y="0"/>
                      <a:pt x="1611651" y="105833"/>
                      <a:pt x="2322851" y="660400"/>
                    </a:cubicBezTo>
                    <a:cubicBezTo>
                      <a:pt x="3034051" y="1214967"/>
                      <a:pt x="3237251" y="1845733"/>
                      <a:pt x="4278651" y="3632200"/>
                    </a:cubicBezTo>
                    <a:cubicBezTo>
                      <a:pt x="5320051" y="5418667"/>
                      <a:pt x="5832284" y="6049433"/>
                      <a:pt x="6437651" y="6654800"/>
                    </a:cubicBezTo>
                    <a:cubicBezTo>
                      <a:pt x="7043018" y="7260167"/>
                      <a:pt x="8059018" y="7268633"/>
                      <a:pt x="7910851" y="7264400"/>
                    </a:cubicBezTo>
                    <a:cubicBezTo>
                      <a:pt x="7762684" y="7260167"/>
                      <a:pt x="6310651" y="7133167"/>
                      <a:pt x="5548651" y="6629400"/>
                    </a:cubicBezTo>
                    <a:cubicBezTo>
                      <a:pt x="4786651" y="6125633"/>
                      <a:pt x="4333684" y="5452533"/>
                      <a:pt x="3186451" y="3632200"/>
                    </a:cubicBezTo>
                    <a:cubicBezTo>
                      <a:pt x="2394818" y="2091267"/>
                      <a:pt x="2043451" y="1261533"/>
                      <a:pt x="1510051" y="660400"/>
                    </a:cubicBezTo>
                    <a:cubicBezTo>
                      <a:pt x="976651" y="59267"/>
                      <a:pt x="-124016" y="0"/>
                      <a:pt x="1145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/>
                  </a:gs>
                  <a:gs pos="100000">
                    <a:schemeClr val="tx1"/>
                  </a:gs>
                  <a:gs pos="15000">
                    <a:srgbClr val="008000"/>
                  </a:gs>
                  <a:gs pos="30000">
                    <a:srgbClr val="12C626"/>
                  </a:gs>
                  <a:gs pos="50000">
                    <a:srgbClr val="FFFF00"/>
                  </a:gs>
                  <a:gs pos="85000">
                    <a:srgbClr val="008000"/>
                  </a:gs>
                  <a:gs pos="70000">
                    <a:srgbClr val="12C626"/>
                  </a:gs>
                  <a:gs pos="60000">
                    <a:srgbClr val="D5FF10"/>
                  </a:gs>
                  <a:gs pos="40000">
                    <a:srgbClr val="D5FF10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38" name="Group 837"/>
              <p:cNvGrpSpPr>
                <a:grpSpLocks/>
              </p:cNvGrpSpPr>
              <p:nvPr/>
            </p:nvGrpSpPr>
            <p:grpSpPr>
              <a:xfrm flipV="1">
                <a:off x="9202560" y="10771954"/>
                <a:ext cx="123371" cy="228257"/>
                <a:chOff x="9855200" y="5206999"/>
                <a:chExt cx="304800" cy="1422400"/>
              </a:xfrm>
            </p:grpSpPr>
            <p:sp>
              <p:nvSpPr>
                <p:cNvPr id="894" name="Rectangle 893"/>
                <p:cNvSpPr/>
                <p:nvPr/>
              </p:nvSpPr>
              <p:spPr>
                <a:xfrm>
                  <a:off x="9855200" y="5206999"/>
                  <a:ext cx="304800" cy="711200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5" name="Rectangle 894"/>
                <p:cNvSpPr/>
                <p:nvPr/>
              </p:nvSpPr>
              <p:spPr>
                <a:xfrm>
                  <a:off x="9855200" y="5918199"/>
                  <a:ext cx="304800" cy="711200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9" name="Group 838"/>
              <p:cNvGrpSpPr>
                <a:grpSpLocks/>
              </p:cNvGrpSpPr>
              <p:nvPr/>
            </p:nvGrpSpPr>
            <p:grpSpPr>
              <a:xfrm flipV="1">
                <a:off x="8881545" y="10659531"/>
                <a:ext cx="118872" cy="823975"/>
                <a:chOff x="8221133" y="5748866"/>
                <a:chExt cx="304800" cy="2980267"/>
              </a:xfrm>
            </p:grpSpPr>
            <p:sp>
              <p:nvSpPr>
                <p:cNvPr id="892" name="Rectangle 891"/>
                <p:cNvSpPr/>
                <p:nvPr/>
              </p:nvSpPr>
              <p:spPr>
                <a:xfrm>
                  <a:off x="8221133" y="7264399"/>
                  <a:ext cx="304800" cy="1464734"/>
                </a:xfrm>
                <a:prstGeom prst="rect">
                  <a:avLst/>
                </a:prstGeom>
                <a:gradFill>
                  <a:gsLst>
                    <a:gs pos="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3" name="Rectangle 892"/>
                <p:cNvSpPr/>
                <p:nvPr/>
              </p:nvSpPr>
              <p:spPr>
                <a:xfrm>
                  <a:off x="8221133" y="5748866"/>
                  <a:ext cx="304800" cy="1515533"/>
                </a:xfrm>
                <a:prstGeom prst="rect">
                  <a:avLst/>
                </a:prstGeom>
                <a:solidFill>
                  <a:srgbClr val="12C626"/>
                </a:soli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40" name="Freeform 839"/>
              <p:cNvSpPr>
                <a:spLocks noChangeAspect="1"/>
              </p:cNvSpPr>
              <p:nvPr/>
            </p:nvSpPr>
            <p:spPr>
              <a:xfrm>
                <a:off x="8819627" y="10642600"/>
                <a:ext cx="1939710" cy="1778050"/>
              </a:xfrm>
              <a:custGeom>
                <a:avLst/>
                <a:gdLst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16164 w 7932379"/>
                  <a:gd name="connsiteY0" fmla="*/ 455 h 7265359"/>
                  <a:gd name="connsiteX1" fmla="*/ 2352964 w 7932379"/>
                  <a:gd name="connsiteY1" fmla="*/ 635455 h 7265359"/>
                  <a:gd name="connsiteX2" fmla="*/ 4283364 w 7932379"/>
                  <a:gd name="connsiteY2" fmla="*/ 3632655 h 7265359"/>
                  <a:gd name="connsiteX3" fmla="*/ 6493164 w 7932379"/>
                  <a:gd name="connsiteY3" fmla="*/ 6629855 h 7265359"/>
                  <a:gd name="connsiteX4" fmla="*/ 7915564 w 7932379"/>
                  <a:gd name="connsiteY4" fmla="*/ 7264855 h 7265359"/>
                  <a:gd name="connsiteX5" fmla="*/ 5553364 w 7932379"/>
                  <a:gd name="connsiteY5" fmla="*/ 6655255 h 7265359"/>
                  <a:gd name="connsiteX6" fmla="*/ 3191164 w 7932379"/>
                  <a:gd name="connsiteY6" fmla="*/ 3632655 h 7265359"/>
                  <a:gd name="connsiteX7" fmla="*/ 1413164 w 7932379"/>
                  <a:gd name="connsiteY7" fmla="*/ 610055 h 7265359"/>
                  <a:gd name="connsiteX8" fmla="*/ 16164 w 7932379"/>
                  <a:gd name="connsiteY8" fmla="*/ 455 h 7265359"/>
                  <a:gd name="connsiteX0" fmla="*/ 16164 w 7932379"/>
                  <a:gd name="connsiteY0" fmla="*/ 0 h 7264904"/>
                  <a:gd name="connsiteX1" fmla="*/ 2352964 w 7932379"/>
                  <a:gd name="connsiteY1" fmla="*/ 635000 h 7264904"/>
                  <a:gd name="connsiteX2" fmla="*/ 4283364 w 7932379"/>
                  <a:gd name="connsiteY2" fmla="*/ 3632200 h 7264904"/>
                  <a:gd name="connsiteX3" fmla="*/ 6493164 w 7932379"/>
                  <a:gd name="connsiteY3" fmla="*/ 6629400 h 7264904"/>
                  <a:gd name="connsiteX4" fmla="*/ 7915564 w 7932379"/>
                  <a:gd name="connsiteY4" fmla="*/ 7264400 h 7264904"/>
                  <a:gd name="connsiteX5" fmla="*/ 5553364 w 7932379"/>
                  <a:gd name="connsiteY5" fmla="*/ 6654800 h 7264904"/>
                  <a:gd name="connsiteX6" fmla="*/ 3191164 w 7932379"/>
                  <a:gd name="connsiteY6" fmla="*/ 3632200 h 7264904"/>
                  <a:gd name="connsiteX7" fmla="*/ 1413164 w 7932379"/>
                  <a:gd name="connsiteY7" fmla="*/ 635000 h 7264904"/>
                  <a:gd name="connsiteX8" fmla="*/ 16164 w 7932379"/>
                  <a:gd name="connsiteY8" fmla="*/ 0 h 7264904"/>
                  <a:gd name="connsiteX0" fmla="*/ 16164 w 7932379"/>
                  <a:gd name="connsiteY0" fmla="*/ 0 h 7264400"/>
                  <a:gd name="connsiteX1" fmla="*/ 2352964 w 7932379"/>
                  <a:gd name="connsiteY1" fmla="*/ 635000 h 7264400"/>
                  <a:gd name="connsiteX2" fmla="*/ 4283364 w 7932379"/>
                  <a:gd name="connsiteY2" fmla="*/ 3632200 h 7264400"/>
                  <a:gd name="connsiteX3" fmla="*/ 6493164 w 7932379"/>
                  <a:gd name="connsiteY3" fmla="*/ 6629400 h 7264400"/>
                  <a:gd name="connsiteX4" fmla="*/ 7915564 w 7932379"/>
                  <a:gd name="connsiteY4" fmla="*/ 7264400 h 7264400"/>
                  <a:gd name="connsiteX5" fmla="*/ 5553364 w 7932379"/>
                  <a:gd name="connsiteY5" fmla="*/ 6629400 h 7264400"/>
                  <a:gd name="connsiteX6" fmla="*/ 3191164 w 7932379"/>
                  <a:gd name="connsiteY6" fmla="*/ 3632200 h 7264400"/>
                  <a:gd name="connsiteX7" fmla="*/ 1413164 w 7932379"/>
                  <a:gd name="connsiteY7" fmla="*/ 635000 h 7264400"/>
                  <a:gd name="connsiteX8" fmla="*/ 16164 w 7932379"/>
                  <a:gd name="connsiteY8" fmla="*/ 0 h 7264400"/>
                  <a:gd name="connsiteX0" fmla="*/ 12103 w 7928318"/>
                  <a:gd name="connsiteY0" fmla="*/ 497 h 7264897"/>
                  <a:gd name="connsiteX1" fmla="*/ 2348903 w 7928318"/>
                  <a:gd name="connsiteY1" fmla="*/ 635497 h 7264897"/>
                  <a:gd name="connsiteX2" fmla="*/ 4279303 w 7928318"/>
                  <a:gd name="connsiteY2" fmla="*/ 3632697 h 7264897"/>
                  <a:gd name="connsiteX3" fmla="*/ 6489103 w 7928318"/>
                  <a:gd name="connsiteY3" fmla="*/ 6629897 h 7264897"/>
                  <a:gd name="connsiteX4" fmla="*/ 7911503 w 7928318"/>
                  <a:gd name="connsiteY4" fmla="*/ 7264897 h 7264897"/>
                  <a:gd name="connsiteX5" fmla="*/ 5549303 w 7928318"/>
                  <a:gd name="connsiteY5" fmla="*/ 6629897 h 7264897"/>
                  <a:gd name="connsiteX6" fmla="*/ 3187103 w 7928318"/>
                  <a:gd name="connsiteY6" fmla="*/ 3632697 h 7264897"/>
                  <a:gd name="connsiteX7" fmla="*/ 1510703 w 7928318"/>
                  <a:gd name="connsiteY7" fmla="*/ 660897 h 7264897"/>
                  <a:gd name="connsiteX8" fmla="*/ 12103 w 7928318"/>
                  <a:gd name="connsiteY8" fmla="*/ 497 h 7264897"/>
                  <a:gd name="connsiteX0" fmla="*/ 11451 w 7927666"/>
                  <a:gd name="connsiteY0" fmla="*/ 186 h 7264586"/>
                  <a:gd name="connsiteX1" fmla="*/ 2322851 w 7927666"/>
                  <a:gd name="connsiteY1" fmla="*/ 685986 h 7264586"/>
                  <a:gd name="connsiteX2" fmla="*/ 4278651 w 7927666"/>
                  <a:gd name="connsiteY2" fmla="*/ 3632386 h 7264586"/>
                  <a:gd name="connsiteX3" fmla="*/ 6488451 w 7927666"/>
                  <a:gd name="connsiteY3" fmla="*/ 6629586 h 7264586"/>
                  <a:gd name="connsiteX4" fmla="*/ 7910851 w 7927666"/>
                  <a:gd name="connsiteY4" fmla="*/ 7264586 h 7264586"/>
                  <a:gd name="connsiteX5" fmla="*/ 5548651 w 7927666"/>
                  <a:gd name="connsiteY5" fmla="*/ 6629586 h 7264586"/>
                  <a:gd name="connsiteX6" fmla="*/ 3186451 w 7927666"/>
                  <a:gd name="connsiteY6" fmla="*/ 3632386 h 7264586"/>
                  <a:gd name="connsiteX7" fmla="*/ 1510051 w 7927666"/>
                  <a:gd name="connsiteY7" fmla="*/ 660586 h 7264586"/>
                  <a:gd name="connsiteX8" fmla="*/ 11451 w 7927666"/>
                  <a:gd name="connsiteY8" fmla="*/ 186 h 7264586"/>
                  <a:gd name="connsiteX0" fmla="*/ 11451 w 7927666"/>
                  <a:gd name="connsiteY0" fmla="*/ 0 h 7264400"/>
                  <a:gd name="connsiteX1" fmla="*/ 2322851 w 7927666"/>
                  <a:gd name="connsiteY1" fmla="*/ 660400 h 7264400"/>
                  <a:gd name="connsiteX2" fmla="*/ 4278651 w 7927666"/>
                  <a:gd name="connsiteY2" fmla="*/ 3632200 h 7264400"/>
                  <a:gd name="connsiteX3" fmla="*/ 6488451 w 7927666"/>
                  <a:gd name="connsiteY3" fmla="*/ 6629400 h 7264400"/>
                  <a:gd name="connsiteX4" fmla="*/ 7910851 w 7927666"/>
                  <a:gd name="connsiteY4" fmla="*/ 7264400 h 7264400"/>
                  <a:gd name="connsiteX5" fmla="*/ 5548651 w 7927666"/>
                  <a:gd name="connsiteY5" fmla="*/ 6629400 h 7264400"/>
                  <a:gd name="connsiteX6" fmla="*/ 3186451 w 7927666"/>
                  <a:gd name="connsiteY6" fmla="*/ 3632200 h 7264400"/>
                  <a:gd name="connsiteX7" fmla="*/ 1510051 w 7927666"/>
                  <a:gd name="connsiteY7" fmla="*/ 660400 h 7264400"/>
                  <a:gd name="connsiteX8" fmla="*/ 11451 w 7927666"/>
                  <a:gd name="connsiteY8" fmla="*/ 0 h 7264400"/>
                  <a:gd name="connsiteX0" fmla="*/ 11451 w 7923417"/>
                  <a:gd name="connsiteY0" fmla="*/ 0 h 7264904"/>
                  <a:gd name="connsiteX1" fmla="*/ 2322851 w 7923417"/>
                  <a:gd name="connsiteY1" fmla="*/ 660400 h 7264904"/>
                  <a:gd name="connsiteX2" fmla="*/ 4278651 w 7923417"/>
                  <a:gd name="connsiteY2" fmla="*/ 3632200 h 7264904"/>
                  <a:gd name="connsiteX3" fmla="*/ 6386851 w 7923417"/>
                  <a:gd name="connsiteY3" fmla="*/ 6654800 h 7264904"/>
                  <a:gd name="connsiteX4" fmla="*/ 7910851 w 7923417"/>
                  <a:gd name="connsiteY4" fmla="*/ 7264400 h 7264904"/>
                  <a:gd name="connsiteX5" fmla="*/ 5548651 w 7923417"/>
                  <a:gd name="connsiteY5" fmla="*/ 6629400 h 7264904"/>
                  <a:gd name="connsiteX6" fmla="*/ 3186451 w 7923417"/>
                  <a:gd name="connsiteY6" fmla="*/ 3632200 h 7264904"/>
                  <a:gd name="connsiteX7" fmla="*/ 1510051 w 7923417"/>
                  <a:gd name="connsiteY7" fmla="*/ 660400 h 7264904"/>
                  <a:gd name="connsiteX8" fmla="*/ 11451 w 7923417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25428" h="7264904">
                    <a:moveTo>
                      <a:pt x="11451" y="0"/>
                    </a:moveTo>
                    <a:cubicBezTo>
                      <a:pt x="146918" y="0"/>
                      <a:pt x="1611651" y="105833"/>
                      <a:pt x="2322851" y="660400"/>
                    </a:cubicBezTo>
                    <a:cubicBezTo>
                      <a:pt x="3034051" y="1214967"/>
                      <a:pt x="3237251" y="1845733"/>
                      <a:pt x="4278651" y="3632200"/>
                    </a:cubicBezTo>
                    <a:cubicBezTo>
                      <a:pt x="5320051" y="5418667"/>
                      <a:pt x="5832284" y="6049433"/>
                      <a:pt x="6437651" y="6654800"/>
                    </a:cubicBezTo>
                    <a:cubicBezTo>
                      <a:pt x="7043018" y="7260167"/>
                      <a:pt x="8059018" y="7268633"/>
                      <a:pt x="7910851" y="7264400"/>
                    </a:cubicBezTo>
                    <a:cubicBezTo>
                      <a:pt x="7762684" y="7260167"/>
                      <a:pt x="6310651" y="7133167"/>
                      <a:pt x="5548651" y="6629400"/>
                    </a:cubicBezTo>
                    <a:cubicBezTo>
                      <a:pt x="4786651" y="6125633"/>
                      <a:pt x="4333684" y="5452533"/>
                      <a:pt x="3186451" y="3632200"/>
                    </a:cubicBezTo>
                    <a:cubicBezTo>
                      <a:pt x="2394818" y="2091267"/>
                      <a:pt x="2043451" y="1261533"/>
                      <a:pt x="1510051" y="660400"/>
                    </a:cubicBezTo>
                    <a:cubicBezTo>
                      <a:pt x="976651" y="59267"/>
                      <a:pt x="-124016" y="0"/>
                      <a:pt x="11451" y="0"/>
                    </a:cubicBezTo>
                    <a:close/>
                  </a:path>
                </a:pathLst>
              </a:custGeom>
              <a:gradFill flip="none" rotWithShape="1">
                <a:gsLst>
                  <a:gs pos="10000">
                    <a:srgbClr val="800000"/>
                  </a:gs>
                  <a:gs pos="90000">
                    <a:srgbClr val="800000"/>
                  </a:gs>
                  <a:gs pos="30000">
                    <a:srgbClr val="FF0000"/>
                  </a:gs>
                  <a:gs pos="50000">
                    <a:srgbClr val="FFFF00"/>
                  </a:gs>
                  <a:gs pos="70000">
                    <a:srgbClr val="FF0000"/>
                  </a:gs>
                  <a:gs pos="60000">
                    <a:srgbClr val="FFDB16"/>
                  </a:gs>
                  <a:gs pos="40000">
                    <a:srgbClr val="FFDB16"/>
                  </a:gs>
                  <a:gs pos="0">
                    <a:schemeClr val="tx1"/>
                  </a:gs>
                  <a:gs pos="100000">
                    <a:schemeClr val="tx1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Freeform 840"/>
              <p:cNvSpPr>
                <a:spLocks noChangeAspect="1"/>
              </p:cNvSpPr>
              <p:nvPr/>
            </p:nvSpPr>
            <p:spPr>
              <a:xfrm flipV="1">
                <a:off x="4093796" y="10642600"/>
                <a:ext cx="1935221" cy="1773936"/>
              </a:xfrm>
              <a:custGeom>
                <a:avLst/>
                <a:gdLst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16164 w 7932379"/>
                  <a:gd name="connsiteY0" fmla="*/ 455 h 7265359"/>
                  <a:gd name="connsiteX1" fmla="*/ 2352964 w 7932379"/>
                  <a:gd name="connsiteY1" fmla="*/ 635455 h 7265359"/>
                  <a:gd name="connsiteX2" fmla="*/ 4283364 w 7932379"/>
                  <a:gd name="connsiteY2" fmla="*/ 3632655 h 7265359"/>
                  <a:gd name="connsiteX3" fmla="*/ 6493164 w 7932379"/>
                  <a:gd name="connsiteY3" fmla="*/ 6629855 h 7265359"/>
                  <a:gd name="connsiteX4" fmla="*/ 7915564 w 7932379"/>
                  <a:gd name="connsiteY4" fmla="*/ 7264855 h 7265359"/>
                  <a:gd name="connsiteX5" fmla="*/ 5553364 w 7932379"/>
                  <a:gd name="connsiteY5" fmla="*/ 6655255 h 7265359"/>
                  <a:gd name="connsiteX6" fmla="*/ 3191164 w 7932379"/>
                  <a:gd name="connsiteY6" fmla="*/ 3632655 h 7265359"/>
                  <a:gd name="connsiteX7" fmla="*/ 1413164 w 7932379"/>
                  <a:gd name="connsiteY7" fmla="*/ 610055 h 7265359"/>
                  <a:gd name="connsiteX8" fmla="*/ 16164 w 7932379"/>
                  <a:gd name="connsiteY8" fmla="*/ 455 h 7265359"/>
                  <a:gd name="connsiteX0" fmla="*/ 16164 w 7932379"/>
                  <a:gd name="connsiteY0" fmla="*/ 0 h 7264904"/>
                  <a:gd name="connsiteX1" fmla="*/ 2352964 w 7932379"/>
                  <a:gd name="connsiteY1" fmla="*/ 635000 h 7264904"/>
                  <a:gd name="connsiteX2" fmla="*/ 4283364 w 7932379"/>
                  <a:gd name="connsiteY2" fmla="*/ 3632200 h 7264904"/>
                  <a:gd name="connsiteX3" fmla="*/ 6493164 w 7932379"/>
                  <a:gd name="connsiteY3" fmla="*/ 6629400 h 7264904"/>
                  <a:gd name="connsiteX4" fmla="*/ 7915564 w 7932379"/>
                  <a:gd name="connsiteY4" fmla="*/ 7264400 h 7264904"/>
                  <a:gd name="connsiteX5" fmla="*/ 5553364 w 7932379"/>
                  <a:gd name="connsiteY5" fmla="*/ 6654800 h 7264904"/>
                  <a:gd name="connsiteX6" fmla="*/ 3191164 w 7932379"/>
                  <a:gd name="connsiteY6" fmla="*/ 3632200 h 7264904"/>
                  <a:gd name="connsiteX7" fmla="*/ 1413164 w 7932379"/>
                  <a:gd name="connsiteY7" fmla="*/ 635000 h 7264904"/>
                  <a:gd name="connsiteX8" fmla="*/ 16164 w 7932379"/>
                  <a:gd name="connsiteY8" fmla="*/ 0 h 7264904"/>
                  <a:gd name="connsiteX0" fmla="*/ 16164 w 7932379"/>
                  <a:gd name="connsiteY0" fmla="*/ 0 h 7264400"/>
                  <a:gd name="connsiteX1" fmla="*/ 2352964 w 7932379"/>
                  <a:gd name="connsiteY1" fmla="*/ 635000 h 7264400"/>
                  <a:gd name="connsiteX2" fmla="*/ 4283364 w 7932379"/>
                  <a:gd name="connsiteY2" fmla="*/ 3632200 h 7264400"/>
                  <a:gd name="connsiteX3" fmla="*/ 6493164 w 7932379"/>
                  <a:gd name="connsiteY3" fmla="*/ 6629400 h 7264400"/>
                  <a:gd name="connsiteX4" fmla="*/ 7915564 w 7932379"/>
                  <a:gd name="connsiteY4" fmla="*/ 7264400 h 7264400"/>
                  <a:gd name="connsiteX5" fmla="*/ 5553364 w 7932379"/>
                  <a:gd name="connsiteY5" fmla="*/ 6629400 h 7264400"/>
                  <a:gd name="connsiteX6" fmla="*/ 3191164 w 7932379"/>
                  <a:gd name="connsiteY6" fmla="*/ 3632200 h 7264400"/>
                  <a:gd name="connsiteX7" fmla="*/ 1413164 w 7932379"/>
                  <a:gd name="connsiteY7" fmla="*/ 635000 h 7264400"/>
                  <a:gd name="connsiteX8" fmla="*/ 16164 w 7932379"/>
                  <a:gd name="connsiteY8" fmla="*/ 0 h 7264400"/>
                  <a:gd name="connsiteX0" fmla="*/ 12103 w 7928318"/>
                  <a:gd name="connsiteY0" fmla="*/ 497 h 7264897"/>
                  <a:gd name="connsiteX1" fmla="*/ 2348903 w 7928318"/>
                  <a:gd name="connsiteY1" fmla="*/ 635497 h 7264897"/>
                  <a:gd name="connsiteX2" fmla="*/ 4279303 w 7928318"/>
                  <a:gd name="connsiteY2" fmla="*/ 3632697 h 7264897"/>
                  <a:gd name="connsiteX3" fmla="*/ 6489103 w 7928318"/>
                  <a:gd name="connsiteY3" fmla="*/ 6629897 h 7264897"/>
                  <a:gd name="connsiteX4" fmla="*/ 7911503 w 7928318"/>
                  <a:gd name="connsiteY4" fmla="*/ 7264897 h 7264897"/>
                  <a:gd name="connsiteX5" fmla="*/ 5549303 w 7928318"/>
                  <a:gd name="connsiteY5" fmla="*/ 6629897 h 7264897"/>
                  <a:gd name="connsiteX6" fmla="*/ 3187103 w 7928318"/>
                  <a:gd name="connsiteY6" fmla="*/ 3632697 h 7264897"/>
                  <a:gd name="connsiteX7" fmla="*/ 1510703 w 7928318"/>
                  <a:gd name="connsiteY7" fmla="*/ 660897 h 7264897"/>
                  <a:gd name="connsiteX8" fmla="*/ 12103 w 7928318"/>
                  <a:gd name="connsiteY8" fmla="*/ 497 h 7264897"/>
                  <a:gd name="connsiteX0" fmla="*/ 11451 w 7927666"/>
                  <a:gd name="connsiteY0" fmla="*/ 186 h 7264586"/>
                  <a:gd name="connsiteX1" fmla="*/ 2322851 w 7927666"/>
                  <a:gd name="connsiteY1" fmla="*/ 685986 h 7264586"/>
                  <a:gd name="connsiteX2" fmla="*/ 4278651 w 7927666"/>
                  <a:gd name="connsiteY2" fmla="*/ 3632386 h 7264586"/>
                  <a:gd name="connsiteX3" fmla="*/ 6488451 w 7927666"/>
                  <a:gd name="connsiteY3" fmla="*/ 6629586 h 7264586"/>
                  <a:gd name="connsiteX4" fmla="*/ 7910851 w 7927666"/>
                  <a:gd name="connsiteY4" fmla="*/ 7264586 h 7264586"/>
                  <a:gd name="connsiteX5" fmla="*/ 5548651 w 7927666"/>
                  <a:gd name="connsiteY5" fmla="*/ 6629586 h 7264586"/>
                  <a:gd name="connsiteX6" fmla="*/ 3186451 w 7927666"/>
                  <a:gd name="connsiteY6" fmla="*/ 3632386 h 7264586"/>
                  <a:gd name="connsiteX7" fmla="*/ 1510051 w 7927666"/>
                  <a:gd name="connsiteY7" fmla="*/ 660586 h 7264586"/>
                  <a:gd name="connsiteX8" fmla="*/ 11451 w 7927666"/>
                  <a:gd name="connsiteY8" fmla="*/ 186 h 7264586"/>
                  <a:gd name="connsiteX0" fmla="*/ 11451 w 7927666"/>
                  <a:gd name="connsiteY0" fmla="*/ 0 h 7264400"/>
                  <a:gd name="connsiteX1" fmla="*/ 2322851 w 7927666"/>
                  <a:gd name="connsiteY1" fmla="*/ 660400 h 7264400"/>
                  <a:gd name="connsiteX2" fmla="*/ 4278651 w 7927666"/>
                  <a:gd name="connsiteY2" fmla="*/ 3632200 h 7264400"/>
                  <a:gd name="connsiteX3" fmla="*/ 6488451 w 7927666"/>
                  <a:gd name="connsiteY3" fmla="*/ 6629400 h 7264400"/>
                  <a:gd name="connsiteX4" fmla="*/ 7910851 w 7927666"/>
                  <a:gd name="connsiteY4" fmla="*/ 7264400 h 7264400"/>
                  <a:gd name="connsiteX5" fmla="*/ 5548651 w 7927666"/>
                  <a:gd name="connsiteY5" fmla="*/ 6629400 h 7264400"/>
                  <a:gd name="connsiteX6" fmla="*/ 3186451 w 7927666"/>
                  <a:gd name="connsiteY6" fmla="*/ 3632200 h 7264400"/>
                  <a:gd name="connsiteX7" fmla="*/ 1510051 w 7927666"/>
                  <a:gd name="connsiteY7" fmla="*/ 660400 h 7264400"/>
                  <a:gd name="connsiteX8" fmla="*/ 11451 w 7927666"/>
                  <a:gd name="connsiteY8" fmla="*/ 0 h 7264400"/>
                  <a:gd name="connsiteX0" fmla="*/ 11451 w 7923417"/>
                  <a:gd name="connsiteY0" fmla="*/ 0 h 7264904"/>
                  <a:gd name="connsiteX1" fmla="*/ 2322851 w 7923417"/>
                  <a:gd name="connsiteY1" fmla="*/ 660400 h 7264904"/>
                  <a:gd name="connsiteX2" fmla="*/ 4278651 w 7923417"/>
                  <a:gd name="connsiteY2" fmla="*/ 3632200 h 7264904"/>
                  <a:gd name="connsiteX3" fmla="*/ 6386851 w 7923417"/>
                  <a:gd name="connsiteY3" fmla="*/ 6654800 h 7264904"/>
                  <a:gd name="connsiteX4" fmla="*/ 7910851 w 7923417"/>
                  <a:gd name="connsiteY4" fmla="*/ 7264400 h 7264904"/>
                  <a:gd name="connsiteX5" fmla="*/ 5548651 w 7923417"/>
                  <a:gd name="connsiteY5" fmla="*/ 6629400 h 7264904"/>
                  <a:gd name="connsiteX6" fmla="*/ 3186451 w 7923417"/>
                  <a:gd name="connsiteY6" fmla="*/ 3632200 h 7264904"/>
                  <a:gd name="connsiteX7" fmla="*/ 1510051 w 7923417"/>
                  <a:gd name="connsiteY7" fmla="*/ 660400 h 7264904"/>
                  <a:gd name="connsiteX8" fmla="*/ 11451 w 7923417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25428" h="7264904">
                    <a:moveTo>
                      <a:pt x="11451" y="0"/>
                    </a:moveTo>
                    <a:cubicBezTo>
                      <a:pt x="146918" y="0"/>
                      <a:pt x="1611651" y="105833"/>
                      <a:pt x="2322851" y="660400"/>
                    </a:cubicBezTo>
                    <a:cubicBezTo>
                      <a:pt x="3034051" y="1214967"/>
                      <a:pt x="3237251" y="1845733"/>
                      <a:pt x="4278651" y="3632200"/>
                    </a:cubicBezTo>
                    <a:cubicBezTo>
                      <a:pt x="5320051" y="5418667"/>
                      <a:pt x="5832284" y="6049433"/>
                      <a:pt x="6437651" y="6654800"/>
                    </a:cubicBezTo>
                    <a:cubicBezTo>
                      <a:pt x="7043018" y="7260167"/>
                      <a:pt x="8059018" y="7268633"/>
                      <a:pt x="7910851" y="7264400"/>
                    </a:cubicBezTo>
                    <a:cubicBezTo>
                      <a:pt x="7762684" y="7260167"/>
                      <a:pt x="6310651" y="7133167"/>
                      <a:pt x="5548651" y="6629400"/>
                    </a:cubicBezTo>
                    <a:cubicBezTo>
                      <a:pt x="4786651" y="6125633"/>
                      <a:pt x="4333684" y="5452533"/>
                      <a:pt x="3186451" y="3632200"/>
                    </a:cubicBezTo>
                    <a:cubicBezTo>
                      <a:pt x="2394818" y="2091267"/>
                      <a:pt x="2043451" y="1261533"/>
                      <a:pt x="1510051" y="660400"/>
                    </a:cubicBezTo>
                    <a:cubicBezTo>
                      <a:pt x="976651" y="59267"/>
                      <a:pt x="-124016" y="0"/>
                      <a:pt x="1145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/>
                  </a:gs>
                  <a:gs pos="100000">
                    <a:schemeClr val="tx1"/>
                  </a:gs>
                  <a:gs pos="15000">
                    <a:srgbClr val="008000"/>
                  </a:gs>
                  <a:gs pos="30000">
                    <a:srgbClr val="12C626"/>
                  </a:gs>
                  <a:gs pos="50000">
                    <a:srgbClr val="FFFF00"/>
                  </a:gs>
                  <a:gs pos="85000">
                    <a:srgbClr val="008000"/>
                  </a:gs>
                  <a:gs pos="70000">
                    <a:srgbClr val="12C626"/>
                  </a:gs>
                  <a:gs pos="60000">
                    <a:srgbClr val="D5FF10"/>
                  </a:gs>
                  <a:gs pos="40000">
                    <a:srgbClr val="D5FF10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42" name="Group 841"/>
              <p:cNvGrpSpPr>
                <a:grpSpLocks noChangeAspect="1"/>
              </p:cNvGrpSpPr>
              <p:nvPr/>
            </p:nvGrpSpPr>
            <p:grpSpPr>
              <a:xfrm>
                <a:off x="5125959" y="10701865"/>
                <a:ext cx="123371" cy="575733"/>
                <a:chOff x="9855200" y="5206999"/>
                <a:chExt cx="304800" cy="1422400"/>
              </a:xfrm>
            </p:grpSpPr>
            <p:sp>
              <p:nvSpPr>
                <p:cNvPr id="890" name="Rectangle 889"/>
                <p:cNvSpPr/>
                <p:nvPr/>
              </p:nvSpPr>
              <p:spPr>
                <a:xfrm>
                  <a:off x="9855200" y="5206999"/>
                  <a:ext cx="304800" cy="711200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1" name="Rectangle 890"/>
                <p:cNvSpPr/>
                <p:nvPr/>
              </p:nvSpPr>
              <p:spPr>
                <a:xfrm>
                  <a:off x="9855200" y="5918199"/>
                  <a:ext cx="304800" cy="711200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3" name="Group 842"/>
              <p:cNvGrpSpPr>
                <a:grpSpLocks/>
              </p:cNvGrpSpPr>
              <p:nvPr/>
            </p:nvGrpSpPr>
            <p:grpSpPr>
              <a:xfrm>
                <a:off x="5850474" y="10667997"/>
                <a:ext cx="118872" cy="886968"/>
                <a:chOff x="8221133" y="5748866"/>
                <a:chExt cx="304800" cy="2980267"/>
              </a:xfrm>
            </p:grpSpPr>
            <p:sp>
              <p:nvSpPr>
                <p:cNvPr id="888" name="Rectangle 887"/>
                <p:cNvSpPr/>
                <p:nvPr/>
              </p:nvSpPr>
              <p:spPr>
                <a:xfrm>
                  <a:off x="8221133" y="7264399"/>
                  <a:ext cx="304800" cy="1464734"/>
                </a:xfrm>
                <a:prstGeom prst="rect">
                  <a:avLst/>
                </a:prstGeom>
                <a:gradFill>
                  <a:gsLst>
                    <a:gs pos="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9" name="Rectangle 888"/>
                <p:cNvSpPr/>
                <p:nvPr/>
              </p:nvSpPr>
              <p:spPr>
                <a:xfrm>
                  <a:off x="8221133" y="5748866"/>
                  <a:ext cx="304800" cy="1515533"/>
                </a:xfrm>
                <a:prstGeom prst="rect">
                  <a:avLst/>
                </a:prstGeom>
                <a:solidFill>
                  <a:srgbClr val="12C626"/>
                </a:soli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4" name="Group 843"/>
              <p:cNvGrpSpPr>
                <a:grpSpLocks/>
              </p:cNvGrpSpPr>
              <p:nvPr/>
            </p:nvGrpSpPr>
            <p:grpSpPr>
              <a:xfrm flipV="1">
                <a:off x="5515435" y="10778062"/>
                <a:ext cx="123443" cy="256032"/>
                <a:chOff x="9855200" y="5206999"/>
                <a:chExt cx="304800" cy="1422400"/>
              </a:xfrm>
            </p:grpSpPr>
            <p:sp>
              <p:nvSpPr>
                <p:cNvPr id="886" name="Rectangle 885"/>
                <p:cNvSpPr/>
                <p:nvPr/>
              </p:nvSpPr>
              <p:spPr>
                <a:xfrm>
                  <a:off x="9855200" y="5206999"/>
                  <a:ext cx="304800" cy="711200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7" name="Rectangle 886"/>
                <p:cNvSpPr/>
                <p:nvPr/>
              </p:nvSpPr>
              <p:spPr>
                <a:xfrm>
                  <a:off x="9855200" y="5918199"/>
                  <a:ext cx="304800" cy="711200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5" name="Group 844"/>
              <p:cNvGrpSpPr>
                <a:grpSpLocks noChangeAspect="1"/>
              </p:cNvGrpSpPr>
              <p:nvPr/>
            </p:nvGrpSpPr>
            <p:grpSpPr>
              <a:xfrm>
                <a:off x="4783672" y="10667997"/>
                <a:ext cx="118872" cy="1162304"/>
                <a:chOff x="8221133" y="5748866"/>
                <a:chExt cx="304800" cy="2980267"/>
              </a:xfrm>
            </p:grpSpPr>
            <p:sp>
              <p:nvSpPr>
                <p:cNvPr id="884" name="Rectangle 883"/>
                <p:cNvSpPr/>
                <p:nvPr/>
              </p:nvSpPr>
              <p:spPr>
                <a:xfrm>
                  <a:off x="8221133" y="7264399"/>
                  <a:ext cx="304800" cy="1464734"/>
                </a:xfrm>
                <a:prstGeom prst="rect">
                  <a:avLst/>
                </a:prstGeom>
                <a:gradFill>
                  <a:gsLst>
                    <a:gs pos="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5" name="Rectangle 884"/>
                <p:cNvSpPr/>
                <p:nvPr/>
              </p:nvSpPr>
              <p:spPr>
                <a:xfrm>
                  <a:off x="8221133" y="5748866"/>
                  <a:ext cx="304800" cy="1515533"/>
                </a:xfrm>
                <a:prstGeom prst="rect">
                  <a:avLst/>
                </a:prstGeom>
                <a:solidFill>
                  <a:srgbClr val="12C626"/>
                </a:soli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6" name="Group 845"/>
              <p:cNvGrpSpPr>
                <a:grpSpLocks/>
              </p:cNvGrpSpPr>
              <p:nvPr/>
            </p:nvGrpSpPr>
            <p:grpSpPr>
              <a:xfrm flipV="1">
                <a:off x="6194045" y="10684931"/>
                <a:ext cx="118872" cy="1399032"/>
                <a:chOff x="10388600" y="6129866"/>
                <a:chExt cx="304800" cy="2980267"/>
              </a:xfrm>
            </p:grpSpPr>
            <p:sp>
              <p:nvSpPr>
                <p:cNvPr id="882" name="Rectangle 881"/>
                <p:cNvSpPr/>
                <p:nvPr/>
              </p:nvSpPr>
              <p:spPr>
                <a:xfrm>
                  <a:off x="10388600" y="6129866"/>
                  <a:ext cx="304800" cy="1515533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3" name="Rectangle 882"/>
                <p:cNvSpPr/>
                <p:nvPr/>
              </p:nvSpPr>
              <p:spPr>
                <a:xfrm>
                  <a:off x="10388600" y="7645399"/>
                  <a:ext cx="304800" cy="1464734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7" name="Group 846"/>
              <p:cNvGrpSpPr>
                <a:grpSpLocks/>
              </p:cNvGrpSpPr>
              <p:nvPr/>
            </p:nvGrpSpPr>
            <p:grpSpPr>
              <a:xfrm>
                <a:off x="6532545" y="10897955"/>
                <a:ext cx="118872" cy="1463040"/>
                <a:chOff x="10388600" y="6129866"/>
                <a:chExt cx="304800" cy="2980267"/>
              </a:xfrm>
            </p:grpSpPr>
            <p:sp>
              <p:nvSpPr>
                <p:cNvPr id="880" name="Rectangle 879"/>
                <p:cNvSpPr/>
                <p:nvPr/>
              </p:nvSpPr>
              <p:spPr>
                <a:xfrm>
                  <a:off x="10388600" y="6129866"/>
                  <a:ext cx="304800" cy="1515533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1" name="Rectangle 880"/>
                <p:cNvSpPr/>
                <p:nvPr/>
              </p:nvSpPr>
              <p:spPr>
                <a:xfrm>
                  <a:off x="10388600" y="7645399"/>
                  <a:ext cx="304800" cy="1464734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8" name="Group 847"/>
              <p:cNvGrpSpPr>
                <a:grpSpLocks/>
              </p:cNvGrpSpPr>
              <p:nvPr/>
            </p:nvGrpSpPr>
            <p:grpSpPr>
              <a:xfrm>
                <a:off x="6871283" y="11458144"/>
                <a:ext cx="118872" cy="950970"/>
                <a:chOff x="9321800" y="5206999"/>
                <a:chExt cx="304800" cy="1422400"/>
              </a:xfrm>
            </p:grpSpPr>
            <p:sp>
              <p:nvSpPr>
                <p:cNvPr id="878" name="Rectangle 877"/>
                <p:cNvSpPr/>
                <p:nvPr/>
              </p:nvSpPr>
              <p:spPr>
                <a:xfrm>
                  <a:off x="9321800" y="5206999"/>
                  <a:ext cx="304800" cy="711200"/>
                </a:xfrm>
                <a:prstGeom prst="rect">
                  <a:avLst/>
                </a:prstGeom>
                <a:gradFill>
                  <a:gsLst>
                    <a:gs pos="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9" name="Rectangle 878"/>
                <p:cNvSpPr/>
                <p:nvPr/>
              </p:nvSpPr>
              <p:spPr>
                <a:xfrm>
                  <a:off x="9321800" y="5918199"/>
                  <a:ext cx="304800" cy="711200"/>
                </a:xfrm>
                <a:prstGeom prst="rect">
                  <a:avLst/>
                </a:prstGeom>
                <a:solidFill>
                  <a:srgbClr val="12C626"/>
                </a:soli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49" name="Freeform 848"/>
              <p:cNvSpPr>
                <a:spLocks noChangeAspect="1"/>
              </p:cNvSpPr>
              <p:nvPr/>
            </p:nvSpPr>
            <p:spPr>
              <a:xfrm flipV="1">
                <a:off x="6879917" y="10642600"/>
                <a:ext cx="1939710" cy="1778050"/>
              </a:xfrm>
              <a:custGeom>
                <a:avLst/>
                <a:gdLst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16164 w 7932379"/>
                  <a:gd name="connsiteY0" fmla="*/ 455 h 7265359"/>
                  <a:gd name="connsiteX1" fmla="*/ 2352964 w 7932379"/>
                  <a:gd name="connsiteY1" fmla="*/ 635455 h 7265359"/>
                  <a:gd name="connsiteX2" fmla="*/ 4283364 w 7932379"/>
                  <a:gd name="connsiteY2" fmla="*/ 3632655 h 7265359"/>
                  <a:gd name="connsiteX3" fmla="*/ 6493164 w 7932379"/>
                  <a:gd name="connsiteY3" fmla="*/ 6629855 h 7265359"/>
                  <a:gd name="connsiteX4" fmla="*/ 7915564 w 7932379"/>
                  <a:gd name="connsiteY4" fmla="*/ 7264855 h 7265359"/>
                  <a:gd name="connsiteX5" fmla="*/ 5553364 w 7932379"/>
                  <a:gd name="connsiteY5" fmla="*/ 6655255 h 7265359"/>
                  <a:gd name="connsiteX6" fmla="*/ 3191164 w 7932379"/>
                  <a:gd name="connsiteY6" fmla="*/ 3632655 h 7265359"/>
                  <a:gd name="connsiteX7" fmla="*/ 1413164 w 7932379"/>
                  <a:gd name="connsiteY7" fmla="*/ 610055 h 7265359"/>
                  <a:gd name="connsiteX8" fmla="*/ 16164 w 7932379"/>
                  <a:gd name="connsiteY8" fmla="*/ 455 h 7265359"/>
                  <a:gd name="connsiteX0" fmla="*/ 16164 w 7932379"/>
                  <a:gd name="connsiteY0" fmla="*/ 0 h 7264904"/>
                  <a:gd name="connsiteX1" fmla="*/ 2352964 w 7932379"/>
                  <a:gd name="connsiteY1" fmla="*/ 635000 h 7264904"/>
                  <a:gd name="connsiteX2" fmla="*/ 4283364 w 7932379"/>
                  <a:gd name="connsiteY2" fmla="*/ 3632200 h 7264904"/>
                  <a:gd name="connsiteX3" fmla="*/ 6493164 w 7932379"/>
                  <a:gd name="connsiteY3" fmla="*/ 6629400 h 7264904"/>
                  <a:gd name="connsiteX4" fmla="*/ 7915564 w 7932379"/>
                  <a:gd name="connsiteY4" fmla="*/ 7264400 h 7264904"/>
                  <a:gd name="connsiteX5" fmla="*/ 5553364 w 7932379"/>
                  <a:gd name="connsiteY5" fmla="*/ 6654800 h 7264904"/>
                  <a:gd name="connsiteX6" fmla="*/ 3191164 w 7932379"/>
                  <a:gd name="connsiteY6" fmla="*/ 3632200 h 7264904"/>
                  <a:gd name="connsiteX7" fmla="*/ 1413164 w 7932379"/>
                  <a:gd name="connsiteY7" fmla="*/ 635000 h 7264904"/>
                  <a:gd name="connsiteX8" fmla="*/ 16164 w 7932379"/>
                  <a:gd name="connsiteY8" fmla="*/ 0 h 7264904"/>
                  <a:gd name="connsiteX0" fmla="*/ 16164 w 7932379"/>
                  <a:gd name="connsiteY0" fmla="*/ 0 h 7264400"/>
                  <a:gd name="connsiteX1" fmla="*/ 2352964 w 7932379"/>
                  <a:gd name="connsiteY1" fmla="*/ 635000 h 7264400"/>
                  <a:gd name="connsiteX2" fmla="*/ 4283364 w 7932379"/>
                  <a:gd name="connsiteY2" fmla="*/ 3632200 h 7264400"/>
                  <a:gd name="connsiteX3" fmla="*/ 6493164 w 7932379"/>
                  <a:gd name="connsiteY3" fmla="*/ 6629400 h 7264400"/>
                  <a:gd name="connsiteX4" fmla="*/ 7915564 w 7932379"/>
                  <a:gd name="connsiteY4" fmla="*/ 7264400 h 7264400"/>
                  <a:gd name="connsiteX5" fmla="*/ 5553364 w 7932379"/>
                  <a:gd name="connsiteY5" fmla="*/ 6629400 h 7264400"/>
                  <a:gd name="connsiteX6" fmla="*/ 3191164 w 7932379"/>
                  <a:gd name="connsiteY6" fmla="*/ 3632200 h 7264400"/>
                  <a:gd name="connsiteX7" fmla="*/ 1413164 w 7932379"/>
                  <a:gd name="connsiteY7" fmla="*/ 635000 h 7264400"/>
                  <a:gd name="connsiteX8" fmla="*/ 16164 w 7932379"/>
                  <a:gd name="connsiteY8" fmla="*/ 0 h 7264400"/>
                  <a:gd name="connsiteX0" fmla="*/ 12103 w 7928318"/>
                  <a:gd name="connsiteY0" fmla="*/ 497 h 7264897"/>
                  <a:gd name="connsiteX1" fmla="*/ 2348903 w 7928318"/>
                  <a:gd name="connsiteY1" fmla="*/ 635497 h 7264897"/>
                  <a:gd name="connsiteX2" fmla="*/ 4279303 w 7928318"/>
                  <a:gd name="connsiteY2" fmla="*/ 3632697 h 7264897"/>
                  <a:gd name="connsiteX3" fmla="*/ 6489103 w 7928318"/>
                  <a:gd name="connsiteY3" fmla="*/ 6629897 h 7264897"/>
                  <a:gd name="connsiteX4" fmla="*/ 7911503 w 7928318"/>
                  <a:gd name="connsiteY4" fmla="*/ 7264897 h 7264897"/>
                  <a:gd name="connsiteX5" fmla="*/ 5549303 w 7928318"/>
                  <a:gd name="connsiteY5" fmla="*/ 6629897 h 7264897"/>
                  <a:gd name="connsiteX6" fmla="*/ 3187103 w 7928318"/>
                  <a:gd name="connsiteY6" fmla="*/ 3632697 h 7264897"/>
                  <a:gd name="connsiteX7" fmla="*/ 1510703 w 7928318"/>
                  <a:gd name="connsiteY7" fmla="*/ 660897 h 7264897"/>
                  <a:gd name="connsiteX8" fmla="*/ 12103 w 7928318"/>
                  <a:gd name="connsiteY8" fmla="*/ 497 h 7264897"/>
                  <a:gd name="connsiteX0" fmla="*/ 11451 w 7927666"/>
                  <a:gd name="connsiteY0" fmla="*/ 186 h 7264586"/>
                  <a:gd name="connsiteX1" fmla="*/ 2322851 w 7927666"/>
                  <a:gd name="connsiteY1" fmla="*/ 685986 h 7264586"/>
                  <a:gd name="connsiteX2" fmla="*/ 4278651 w 7927666"/>
                  <a:gd name="connsiteY2" fmla="*/ 3632386 h 7264586"/>
                  <a:gd name="connsiteX3" fmla="*/ 6488451 w 7927666"/>
                  <a:gd name="connsiteY3" fmla="*/ 6629586 h 7264586"/>
                  <a:gd name="connsiteX4" fmla="*/ 7910851 w 7927666"/>
                  <a:gd name="connsiteY4" fmla="*/ 7264586 h 7264586"/>
                  <a:gd name="connsiteX5" fmla="*/ 5548651 w 7927666"/>
                  <a:gd name="connsiteY5" fmla="*/ 6629586 h 7264586"/>
                  <a:gd name="connsiteX6" fmla="*/ 3186451 w 7927666"/>
                  <a:gd name="connsiteY6" fmla="*/ 3632386 h 7264586"/>
                  <a:gd name="connsiteX7" fmla="*/ 1510051 w 7927666"/>
                  <a:gd name="connsiteY7" fmla="*/ 660586 h 7264586"/>
                  <a:gd name="connsiteX8" fmla="*/ 11451 w 7927666"/>
                  <a:gd name="connsiteY8" fmla="*/ 186 h 7264586"/>
                  <a:gd name="connsiteX0" fmla="*/ 11451 w 7927666"/>
                  <a:gd name="connsiteY0" fmla="*/ 0 h 7264400"/>
                  <a:gd name="connsiteX1" fmla="*/ 2322851 w 7927666"/>
                  <a:gd name="connsiteY1" fmla="*/ 660400 h 7264400"/>
                  <a:gd name="connsiteX2" fmla="*/ 4278651 w 7927666"/>
                  <a:gd name="connsiteY2" fmla="*/ 3632200 h 7264400"/>
                  <a:gd name="connsiteX3" fmla="*/ 6488451 w 7927666"/>
                  <a:gd name="connsiteY3" fmla="*/ 6629400 h 7264400"/>
                  <a:gd name="connsiteX4" fmla="*/ 7910851 w 7927666"/>
                  <a:gd name="connsiteY4" fmla="*/ 7264400 h 7264400"/>
                  <a:gd name="connsiteX5" fmla="*/ 5548651 w 7927666"/>
                  <a:gd name="connsiteY5" fmla="*/ 6629400 h 7264400"/>
                  <a:gd name="connsiteX6" fmla="*/ 3186451 w 7927666"/>
                  <a:gd name="connsiteY6" fmla="*/ 3632200 h 7264400"/>
                  <a:gd name="connsiteX7" fmla="*/ 1510051 w 7927666"/>
                  <a:gd name="connsiteY7" fmla="*/ 660400 h 7264400"/>
                  <a:gd name="connsiteX8" fmla="*/ 11451 w 7927666"/>
                  <a:gd name="connsiteY8" fmla="*/ 0 h 7264400"/>
                  <a:gd name="connsiteX0" fmla="*/ 11451 w 7923417"/>
                  <a:gd name="connsiteY0" fmla="*/ 0 h 7264904"/>
                  <a:gd name="connsiteX1" fmla="*/ 2322851 w 7923417"/>
                  <a:gd name="connsiteY1" fmla="*/ 660400 h 7264904"/>
                  <a:gd name="connsiteX2" fmla="*/ 4278651 w 7923417"/>
                  <a:gd name="connsiteY2" fmla="*/ 3632200 h 7264904"/>
                  <a:gd name="connsiteX3" fmla="*/ 6386851 w 7923417"/>
                  <a:gd name="connsiteY3" fmla="*/ 6654800 h 7264904"/>
                  <a:gd name="connsiteX4" fmla="*/ 7910851 w 7923417"/>
                  <a:gd name="connsiteY4" fmla="*/ 7264400 h 7264904"/>
                  <a:gd name="connsiteX5" fmla="*/ 5548651 w 7923417"/>
                  <a:gd name="connsiteY5" fmla="*/ 6629400 h 7264904"/>
                  <a:gd name="connsiteX6" fmla="*/ 3186451 w 7923417"/>
                  <a:gd name="connsiteY6" fmla="*/ 3632200 h 7264904"/>
                  <a:gd name="connsiteX7" fmla="*/ 1510051 w 7923417"/>
                  <a:gd name="connsiteY7" fmla="*/ 660400 h 7264904"/>
                  <a:gd name="connsiteX8" fmla="*/ 11451 w 7923417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25428" h="7264904">
                    <a:moveTo>
                      <a:pt x="11451" y="0"/>
                    </a:moveTo>
                    <a:cubicBezTo>
                      <a:pt x="146918" y="0"/>
                      <a:pt x="1611651" y="105833"/>
                      <a:pt x="2322851" y="660400"/>
                    </a:cubicBezTo>
                    <a:cubicBezTo>
                      <a:pt x="3034051" y="1214967"/>
                      <a:pt x="3237251" y="1845733"/>
                      <a:pt x="4278651" y="3632200"/>
                    </a:cubicBezTo>
                    <a:cubicBezTo>
                      <a:pt x="5320051" y="5418667"/>
                      <a:pt x="5832284" y="6049433"/>
                      <a:pt x="6437651" y="6654800"/>
                    </a:cubicBezTo>
                    <a:cubicBezTo>
                      <a:pt x="7043018" y="7260167"/>
                      <a:pt x="8059018" y="7268633"/>
                      <a:pt x="7910851" y="7264400"/>
                    </a:cubicBezTo>
                    <a:cubicBezTo>
                      <a:pt x="7762684" y="7260167"/>
                      <a:pt x="6310651" y="7133167"/>
                      <a:pt x="5548651" y="6629400"/>
                    </a:cubicBezTo>
                    <a:cubicBezTo>
                      <a:pt x="4786651" y="6125633"/>
                      <a:pt x="4333684" y="5452533"/>
                      <a:pt x="3186451" y="3632200"/>
                    </a:cubicBezTo>
                    <a:cubicBezTo>
                      <a:pt x="2394818" y="2091267"/>
                      <a:pt x="2043451" y="1261533"/>
                      <a:pt x="1510051" y="660400"/>
                    </a:cubicBezTo>
                    <a:cubicBezTo>
                      <a:pt x="976651" y="59267"/>
                      <a:pt x="-124016" y="0"/>
                      <a:pt x="11451" y="0"/>
                    </a:cubicBezTo>
                    <a:close/>
                  </a:path>
                </a:pathLst>
              </a:custGeom>
              <a:gradFill flip="none" rotWithShape="1">
                <a:gsLst>
                  <a:gs pos="10000">
                    <a:srgbClr val="800000"/>
                  </a:gs>
                  <a:gs pos="90000">
                    <a:srgbClr val="800000"/>
                  </a:gs>
                  <a:gs pos="30000">
                    <a:srgbClr val="FF0000"/>
                  </a:gs>
                  <a:gs pos="50000">
                    <a:srgbClr val="FFFF00"/>
                  </a:gs>
                  <a:gs pos="70000">
                    <a:srgbClr val="FF0000"/>
                  </a:gs>
                  <a:gs pos="60000">
                    <a:srgbClr val="FFDB16"/>
                  </a:gs>
                  <a:gs pos="40000">
                    <a:srgbClr val="FFDB16"/>
                  </a:gs>
                  <a:gs pos="0">
                    <a:schemeClr val="tx1"/>
                  </a:gs>
                  <a:gs pos="100000">
                    <a:schemeClr val="tx1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50" name="Group 849"/>
              <p:cNvGrpSpPr>
                <a:grpSpLocks/>
              </p:cNvGrpSpPr>
              <p:nvPr/>
            </p:nvGrpSpPr>
            <p:grpSpPr>
              <a:xfrm flipV="1">
                <a:off x="7205475" y="11932562"/>
                <a:ext cx="118872" cy="384047"/>
                <a:chOff x="9321800" y="5206999"/>
                <a:chExt cx="304800" cy="1422400"/>
              </a:xfrm>
            </p:grpSpPr>
            <p:sp>
              <p:nvSpPr>
                <p:cNvPr id="876" name="Rectangle 875"/>
                <p:cNvSpPr/>
                <p:nvPr/>
              </p:nvSpPr>
              <p:spPr>
                <a:xfrm>
                  <a:off x="9321800" y="5206999"/>
                  <a:ext cx="304800" cy="711200"/>
                </a:xfrm>
                <a:prstGeom prst="rect">
                  <a:avLst/>
                </a:prstGeom>
                <a:gradFill>
                  <a:gsLst>
                    <a:gs pos="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7" name="Rectangle 876"/>
                <p:cNvSpPr/>
                <p:nvPr/>
              </p:nvSpPr>
              <p:spPr>
                <a:xfrm>
                  <a:off x="9321800" y="5918199"/>
                  <a:ext cx="304800" cy="711200"/>
                </a:xfrm>
                <a:prstGeom prst="rect">
                  <a:avLst/>
                </a:prstGeom>
                <a:solidFill>
                  <a:srgbClr val="12C626"/>
                </a:soli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51" name="Group 850"/>
              <p:cNvGrpSpPr>
                <a:grpSpLocks/>
              </p:cNvGrpSpPr>
              <p:nvPr/>
            </p:nvGrpSpPr>
            <p:grpSpPr>
              <a:xfrm>
                <a:off x="7538963" y="11896668"/>
                <a:ext cx="123371" cy="429423"/>
                <a:chOff x="9855200" y="5206999"/>
                <a:chExt cx="304800" cy="1422400"/>
              </a:xfrm>
            </p:grpSpPr>
            <p:sp>
              <p:nvSpPr>
                <p:cNvPr id="874" name="Rectangle 873"/>
                <p:cNvSpPr/>
                <p:nvPr/>
              </p:nvSpPr>
              <p:spPr>
                <a:xfrm>
                  <a:off x="9855200" y="5206999"/>
                  <a:ext cx="304800" cy="711200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5" name="Rectangle 874"/>
                <p:cNvSpPr/>
                <p:nvPr/>
              </p:nvSpPr>
              <p:spPr>
                <a:xfrm>
                  <a:off x="9855200" y="5918199"/>
                  <a:ext cx="304800" cy="711200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52" name="Group 851"/>
              <p:cNvGrpSpPr>
                <a:grpSpLocks/>
              </p:cNvGrpSpPr>
              <p:nvPr/>
            </p:nvGrpSpPr>
            <p:grpSpPr>
              <a:xfrm>
                <a:off x="7876024" y="11293590"/>
                <a:ext cx="118872" cy="1115563"/>
                <a:chOff x="10388600" y="6129866"/>
                <a:chExt cx="304800" cy="2980267"/>
              </a:xfrm>
            </p:grpSpPr>
            <p:sp>
              <p:nvSpPr>
                <p:cNvPr id="872" name="Rectangle 871"/>
                <p:cNvSpPr/>
                <p:nvPr/>
              </p:nvSpPr>
              <p:spPr>
                <a:xfrm>
                  <a:off x="10388600" y="6129866"/>
                  <a:ext cx="304800" cy="1515533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3" name="Rectangle 872"/>
                <p:cNvSpPr/>
                <p:nvPr/>
              </p:nvSpPr>
              <p:spPr>
                <a:xfrm>
                  <a:off x="10388600" y="7645399"/>
                  <a:ext cx="304800" cy="1464734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53" name="Freeform 852"/>
              <p:cNvSpPr>
                <a:spLocks noChangeAspect="1"/>
              </p:cNvSpPr>
              <p:nvPr/>
            </p:nvSpPr>
            <p:spPr>
              <a:xfrm>
                <a:off x="6029017" y="10646714"/>
                <a:ext cx="1935221" cy="1773936"/>
              </a:xfrm>
              <a:custGeom>
                <a:avLst/>
                <a:gdLst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16164 w 7932379"/>
                  <a:gd name="connsiteY0" fmla="*/ 455 h 7265359"/>
                  <a:gd name="connsiteX1" fmla="*/ 2352964 w 7932379"/>
                  <a:gd name="connsiteY1" fmla="*/ 635455 h 7265359"/>
                  <a:gd name="connsiteX2" fmla="*/ 4283364 w 7932379"/>
                  <a:gd name="connsiteY2" fmla="*/ 3632655 h 7265359"/>
                  <a:gd name="connsiteX3" fmla="*/ 6493164 w 7932379"/>
                  <a:gd name="connsiteY3" fmla="*/ 6629855 h 7265359"/>
                  <a:gd name="connsiteX4" fmla="*/ 7915564 w 7932379"/>
                  <a:gd name="connsiteY4" fmla="*/ 7264855 h 7265359"/>
                  <a:gd name="connsiteX5" fmla="*/ 5553364 w 7932379"/>
                  <a:gd name="connsiteY5" fmla="*/ 6655255 h 7265359"/>
                  <a:gd name="connsiteX6" fmla="*/ 3191164 w 7932379"/>
                  <a:gd name="connsiteY6" fmla="*/ 3632655 h 7265359"/>
                  <a:gd name="connsiteX7" fmla="*/ 1413164 w 7932379"/>
                  <a:gd name="connsiteY7" fmla="*/ 610055 h 7265359"/>
                  <a:gd name="connsiteX8" fmla="*/ 16164 w 7932379"/>
                  <a:gd name="connsiteY8" fmla="*/ 455 h 7265359"/>
                  <a:gd name="connsiteX0" fmla="*/ 16164 w 7932379"/>
                  <a:gd name="connsiteY0" fmla="*/ 0 h 7264904"/>
                  <a:gd name="connsiteX1" fmla="*/ 2352964 w 7932379"/>
                  <a:gd name="connsiteY1" fmla="*/ 635000 h 7264904"/>
                  <a:gd name="connsiteX2" fmla="*/ 4283364 w 7932379"/>
                  <a:gd name="connsiteY2" fmla="*/ 3632200 h 7264904"/>
                  <a:gd name="connsiteX3" fmla="*/ 6493164 w 7932379"/>
                  <a:gd name="connsiteY3" fmla="*/ 6629400 h 7264904"/>
                  <a:gd name="connsiteX4" fmla="*/ 7915564 w 7932379"/>
                  <a:gd name="connsiteY4" fmla="*/ 7264400 h 7264904"/>
                  <a:gd name="connsiteX5" fmla="*/ 5553364 w 7932379"/>
                  <a:gd name="connsiteY5" fmla="*/ 6654800 h 7264904"/>
                  <a:gd name="connsiteX6" fmla="*/ 3191164 w 7932379"/>
                  <a:gd name="connsiteY6" fmla="*/ 3632200 h 7264904"/>
                  <a:gd name="connsiteX7" fmla="*/ 1413164 w 7932379"/>
                  <a:gd name="connsiteY7" fmla="*/ 635000 h 7264904"/>
                  <a:gd name="connsiteX8" fmla="*/ 16164 w 7932379"/>
                  <a:gd name="connsiteY8" fmla="*/ 0 h 7264904"/>
                  <a:gd name="connsiteX0" fmla="*/ 16164 w 7932379"/>
                  <a:gd name="connsiteY0" fmla="*/ 0 h 7264400"/>
                  <a:gd name="connsiteX1" fmla="*/ 2352964 w 7932379"/>
                  <a:gd name="connsiteY1" fmla="*/ 635000 h 7264400"/>
                  <a:gd name="connsiteX2" fmla="*/ 4283364 w 7932379"/>
                  <a:gd name="connsiteY2" fmla="*/ 3632200 h 7264400"/>
                  <a:gd name="connsiteX3" fmla="*/ 6493164 w 7932379"/>
                  <a:gd name="connsiteY3" fmla="*/ 6629400 h 7264400"/>
                  <a:gd name="connsiteX4" fmla="*/ 7915564 w 7932379"/>
                  <a:gd name="connsiteY4" fmla="*/ 7264400 h 7264400"/>
                  <a:gd name="connsiteX5" fmla="*/ 5553364 w 7932379"/>
                  <a:gd name="connsiteY5" fmla="*/ 6629400 h 7264400"/>
                  <a:gd name="connsiteX6" fmla="*/ 3191164 w 7932379"/>
                  <a:gd name="connsiteY6" fmla="*/ 3632200 h 7264400"/>
                  <a:gd name="connsiteX7" fmla="*/ 1413164 w 7932379"/>
                  <a:gd name="connsiteY7" fmla="*/ 635000 h 7264400"/>
                  <a:gd name="connsiteX8" fmla="*/ 16164 w 7932379"/>
                  <a:gd name="connsiteY8" fmla="*/ 0 h 7264400"/>
                  <a:gd name="connsiteX0" fmla="*/ 12103 w 7928318"/>
                  <a:gd name="connsiteY0" fmla="*/ 497 h 7264897"/>
                  <a:gd name="connsiteX1" fmla="*/ 2348903 w 7928318"/>
                  <a:gd name="connsiteY1" fmla="*/ 635497 h 7264897"/>
                  <a:gd name="connsiteX2" fmla="*/ 4279303 w 7928318"/>
                  <a:gd name="connsiteY2" fmla="*/ 3632697 h 7264897"/>
                  <a:gd name="connsiteX3" fmla="*/ 6489103 w 7928318"/>
                  <a:gd name="connsiteY3" fmla="*/ 6629897 h 7264897"/>
                  <a:gd name="connsiteX4" fmla="*/ 7911503 w 7928318"/>
                  <a:gd name="connsiteY4" fmla="*/ 7264897 h 7264897"/>
                  <a:gd name="connsiteX5" fmla="*/ 5549303 w 7928318"/>
                  <a:gd name="connsiteY5" fmla="*/ 6629897 h 7264897"/>
                  <a:gd name="connsiteX6" fmla="*/ 3187103 w 7928318"/>
                  <a:gd name="connsiteY6" fmla="*/ 3632697 h 7264897"/>
                  <a:gd name="connsiteX7" fmla="*/ 1510703 w 7928318"/>
                  <a:gd name="connsiteY7" fmla="*/ 660897 h 7264897"/>
                  <a:gd name="connsiteX8" fmla="*/ 12103 w 7928318"/>
                  <a:gd name="connsiteY8" fmla="*/ 497 h 7264897"/>
                  <a:gd name="connsiteX0" fmla="*/ 11451 w 7927666"/>
                  <a:gd name="connsiteY0" fmla="*/ 186 h 7264586"/>
                  <a:gd name="connsiteX1" fmla="*/ 2322851 w 7927666"/>
                  <a:gd name="connsiteY1" fmla="*/ 685986 h 7264586"/>
                  <a:gd name="connsiteX2" fmla="*/ 4278651 w 7927666"/>
                  <a:gd name="connsiteY2" fmla="*/ 3632386 h 7264586"/>
                  <a:gd name="connsiteX3" fmla="*/ 6488451 w 7927666"/>
                  <a:gd name="connsiteY3" fmla="*/ 6629586 h 7264586"/>
                  <a:gd name="connsiteX4" fmla="*/ 7910851 w 7927666"/>
                  <a:gd name="connsiteY4" fmla="*/ 7264586 h 7264586"/>
                  <a:gd name="connsiteX5" fmla="*/ 5548651 w 7927666"/>
                  <a:gd name="connsiteY5" fmla="*/ 6629586 h 7264586"/>
                  <a:gd name="connsiteX6" fmla="*/ 3186451 w 7927666"/>
                  <a:gd name="connsiteY6" fmla="*/ 3632386 h 7264586"/>
                  <a:gd name="connsiteX7" fmla="*/ 1510051 w 7927666"/>
                  <a:gd name="connsiteY7" fmla="*/ 660586 h 7264586"/>
                  <a:gd name="connsiteX8" fmla="*/ 11451 w 7927666"/>
                  <a:gd name="connsiteY8" fmla="*/ 186 h 7264586"/>
                  <a:gd name="connsiteX0" fmla="*/ 11451 w 7927666"/>
                  <a:gd name="connsiteY0" fmla="*/ 0 h 7264400"/>
                  <a:gd name="connsiteX1" fmla="*/ 2322851 w 7927666"/>
                  <a:gd name="connsiteY1" fmla="*/ 660400 h 7264400"/>
                  <a:gd name="connsiteX2" fmla="*/ 4278651 w 7927666"/>
                  <a:gd name="connsiteY2" fmla="*/ 3632200 h 7264400"/>
                  <a:gd name="connsiteX3" fmla="*/ 6488451 w 7927666"/>
                  <a:gd name="connsiteY3" fmla="*/ 6629400 h 7264400"/>
                  <a:gd name="connsiteX4" fmla="*/ 7910851 w 7927666"/>
                  <a:gd name="connsiteY4" fmla="*/ 7264400 h 7264400"/>
                  <a:gd name="connsiteX5" fmla="*/ 5548651 w 7927666"/>
                  <a:gd name="connsiteY5" fmla="*/ 6629400 h 7264400"/>
                  <a:gd name="connsiteX6" fmla="*/ 3186451 w 7927666"/>
                  <a:gd name="connsiteY6" fmla="*/ 3632200 h 7264400"/>
                  <a:gd name="connsiteX7" fmla="*/ 1510051 w 7927666"/>
                  <a:gd name="connsiteY7" fmla="*/ 660400 h 7264400"/>
                  <a:gd name="connsiteX8" fmla="*/ 11451 w 7927666"/>
                  <a:gd name="connsiteY8" fmla="*/ 0 h 7264400"/>
                  <a:gd name="connsiteX0" fmla="*/ 11451 w 7923417"/>
                  <a:gd name="connsiteY0" fmla="*/ 0 h 7264904"/>
                  <a:gd name="connsiteX1" fmla="*/ 2322851 w 7923417"/>
                  <a:gd name="connsiteY1" fmla="*/ 660400 h 7264904"/>
                  <a:gd name="connsiteX2" fmla="*/ 4278651 w 7923417"/>
                  <a:gd name="connsiteY2" fmla="*/ 3632200 h 7264904"/>
                  <a:gd name="connsiteX3" fmla="*/ 6386851 w 7923417"/>
                  <a:gd name="connsiteY3" fmla="*/ 6654800 h 7264904"/>
                  <a:gd name="connsiteX4" fmla="*/ 7910851 w 7923417"/>
                  <a:gd name="connsiteY4" fmla="*/ 7264400 h 7264904"/>
                  <a:gd name="connsiteX5" fmla="*/ 5548651 w 7923417"/>
                  <a:gd name="connsiteY5" fmla="*/ 6629400 h 7264904"/>
                  <a:gd name="connsiteX6" fmla="*/ 3186451 w 7923417"/>
                  <a:gd name="connsiteY6" fmla="*/ 3632200 h 7264904"/>
                  <a:gd name="connsiteX7" fmla="*/ 1510051 w 7923417"/>
                  <a:gd name="connsiteY7" fmla="*/ 660400 h 7264904"/>
                  <a:gd name="connsiteX8" fmla="*/ 11451 w 7923417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25428" h="7264904">
                    <a:moveTo>
                      <a:pt x="11451" y="0"/>
                    </a:moveTo>
                    <a:cubicBezTo>
                      <a:pt x="146918" y="0"/>
                      <a:pt x="1611651" y="105833"/>
                      <a:pt x="2322851" y="660400"/>
                    </a:cubicBezTo>
                    <a:cubicBezTo>
                      <a:pt x="3034051" y="1214967"/>
                      <a:pt x="3237251" y="1845733"/>
                      <a:pt x="4278651" y="3632200"/>
                    </a:cubicBezTo>
                    <a:cubicBezTo>
                      <a:pt x="5320051" y="5418667"/>
                      <a:pt x="5832284" y="6049433"/>
                      <a:pt x="6437651" y="6654800"/>
                    </a:cubicBezTo>
                    <a:cubicBezTo>
                      <a:pt x="7043018" y="7260167"/>
                      <a:pt x="8059018" y="7268633"/>
                      <a:pt x="7910851" y="7264400"/>
                    </a:cubicBezTo>
                    <a:cubicBezTo>
                      <a:pt x="7762684" y="7260167"/>
                      <a:pt x="6310651" y="7133167"/>
                      <a:pt x="5548651" y="6629400"/>
                    </a:cubicBezTo>
                    <a:cubicBezTo>
                      <a:pt x="4786651" y="6125633"/>
                      <a:pt x="4333684" y="5452533"/>
                      <a:pt x="3186451" y="3632200"/>
                    </a:cubicBezTo>
                    <a:cubicBezTo>
                      <a:pt x="2394818" y="2091267"/>
                      <a:pt x="2043451" y="1261533"/>
                      <a:pt x="1510051" y="660400"/>
                    </a:cubicBezTo>
                    <a:cubicBezTo>
                      <a:pt x="976651" y="59267"/>
                      <a:pt x="-124016" y="0"/>
                      <a:pt x="1145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/>
                  </a:gs>
                  <a:gs pos="100000">
                    <a:schemeClr val="tx1"/>
                  </a:gs>
                  <a:gs pos="15000">
                    <a:srgbClr val="008000"/>
                  </a:gs>
                  <a:gs pos="30000">
                    <a:srgbClr val="12C626"/>
                  </a:gs>
                  <a:gs pos="50000">
                    <a:srgbClr val="FFFF00"/>
                  </a:gs>
                  <a:gs pos="85000">
                    <a:srgbClr val="008000"/>
                  </a:gs>
                  <a:gs pos="70000">
                    <a:srgbClr val="12C626"/>
                  </a:gs>
                  <a:gs pos="60000">
                    <a:srgbClr val="D5FF10"/>
                  </a:gs>
                  <a:gs pos="40000">
                    <a:srgbClr val="D5FF10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4" name="Freeform 853"/>
              <p:cNvSpPr>
                <a:spLocks noChangeAspect="1"/>
              </p:cNvSpPr>
              <p:nvPr/>
            </p:nvSpPr>
            <p:spPr>
              <a:xfrm flipV="1">
                <a:off x="3000497" y="10642600"/>
                <a:ext cx="1939710" cy="1778050"/>
              </a:xfrm>
              <a:custGeom>
                <a:avLst/>
                <a:gdLst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16164 w 7932379"/>
                  <a:gd name="connsiteY0" fmla="*/ 455 h 7265359"/>
                  <a:gd name="connsiteX1" fmla="*/ 2352964 w 7932379"/>
                  <a:gd name="connsiteY1" fmla="*/ 635455 h 7265359"/>
                  <a:gd name="connsiteX2" fmla="*/ 4283364 w 7932379"/>
                  <a:gd name="connsiteY2" fmla="*/ 3632655 h 7265359"/>
                  <a:gd name="connsiteX3" fmla="*/ 6493164 w 7932379"/>
                  <a:gd name="connsiteY3" fmla="*/ 6629855 h 7265359"/>
                  <a:gd name="connsiteX4" fmla="*/ 7915564 w 7932379"/>
                  <a:gd name="connsiteY4" fmla="*/ 7264855 h 7265359"/>
                  <a:gd name="connsiteX5" fmla="*/ 5553364 w 7932379"/>
                  <a:gd name="connsiteY5" fmla="*/ 6655255 h 7265359"/>
                  <a:gd name="connsiteX6" fmla="*/ 3191164 w 7932379"/>
                  <a:gd name="connsiteY6" fmla="*/ 3632655 h 7265359"/>
                  <a:gd name="connsiteX7" fmla="*/ 1413164 w 7932379"/>
                  <a:gd name="connsiteY7" fmla="*/ 610055 h 7265359"/>
                  <a:gd name="connsiteX8" fmla="*/ 16164 w 7932379"/>
                  <a:gd name="connsiteY8" fmla="*/ 455 h 7265359"/>
                  <a:gd name="connsiteX0" fmla="*/ 16164 w 7932379"/>
                  <a:gd name="connsiteY0" fmla="*/ 0 h 7264904"/>
                  <a:gd name="connsiteX1" fmla="*/ 2352964 w 7932379"/>
                  <a:gd name="connsiteY1" fmla="*/ 635000 h 7264904"/>
                  <a:gd name="connsiteX2" fmla="*/ 4283364 w 7932379"/>
                  <a:gd name="connsiteY2" fmla="*/ 3632200 h 7264904"/>
                  <a:gd name="connsiteX3" fmla="*/ 6493164 w 7932379"/>
                  <a:gd name="connsiteY3" fmla="*/ 6629400 h 7264904"/>
                  <a:gd name="connsiteX4" fmla="*/ 7915564 w 7932379"/>
                  <a:gd name="connsiteY4" fmla="*/ 7264400 h 7264904"/>
                  <a:gd name="connsiteX5" fmla="*/ 5553364 w 7932379"/>
                  <a:gd name="connsiteY5" fmla="*/ 6654800 h 7264904"/>
                  <a:gd name="connsiteX6" fmla="*/ 3191164 w 7932379"/>
                  <a:gd name="connsiteY6" fmla="*/ 3632200 h 7264904"/>
                  <a:gd name="connsiteX7" fmla="*/ 1413164 w 7932379"/>
                  <a:gd name="connsiteY7" fmla="*/ 635000 h 7264904"/>
                  <a:gd name="connsiteX8" fmla="*/ 16164 w 7932379"/>
                  <a:gd name="connsiteY8" fmla="*/ 0 h 7264904"/>
                  <a:gd name="connsiteX0" fmla="*/ 16164 w 7932379"/>
                  <a:gd name="connsiteY0" fmla="*/ 0 h 7264400"/>
                  <a:gd name="connsiteX1" fmla="*/ 2352964 w 7932379"/>
                  <a:gd name="connsiteY1" fmla="*/ 635000 h 7264400"/>
                  <a:gd name="connsiteX2" fmla="*/ 4283364 w 7932379"/>
                  <a:gd name="connsiteY2" fmla="*/ 3632200 h 7264400"/>
                  <a:gd name="connsiteX3" fmla="*/ 6493164 w 7932379"/>
                  <a:gd name="connsiteY3" fmla="*/ 6629400 h 7264400"/>
                  <a:gd name="connsiteX4" fmla="*/ 7915564 w 7932379"/>
                  <a:gd name="connsiteY4" fmla="*/ 7264400 h 7264400"/>
                  <a:gd name="connsiteX5" fmla="*/ 5553364 w 7932379"/>
                  <a:gd name="connsiteY5" fmla="*/ 6629400 h 7264400"/>
                  <a:gd name="connsiteX6" fmla="*/ 3191164 w 7932379"/>
                  <a:gd name="connsiteY6" fmla="*/ 3632200 h 7264400"/>
                  <a:gd name="connsiteX7" fmla="*/ 1413164 w 7932379"/>
                  <a:gd name="connsiteY7" fmla="*/ 635000 h 7264400"/>
                  <a:gd name="connsiteX8" fmla="*/ 16164 w 7932379"/>
                  <a:gd name="connsiteY8" fmla="*/ 0 h 7264400"/>
                  <a:gd name="connsiteX0" fmla="*/ 12103 w 7928318"/>
                  <a:gd name="connsiteY0" fmla="*/ 497 h 7264897"/>
                  <a:gd name="connsiteX1" fmla="*/ 2348903 w 7928318"/>
                  <a:gd name="connsiteY1" fmla="*/ 635497 h 7264897"/>
                  <a:gd name="connsiteX2" fmla="*/ 4279303 w 7928318"/>
                  <a:gd name="connsiteY2" fmla="*/ 3632697 h 7264897"/>
                  <a:gd name="connsiteX3" fmla="*/ 6489103 w 7928318"/>
                  <a:gd name="connsiteY3" fmla="*/ 6629897 h 7264897"/>
                  <a:gd name="connsiteX4" fmla="*/ 7911503 w 7928318"/>
                  <a:gd name="connsiteY4" fmla="*/ 7264897 h 7264897"/>
                  <a:gd name="connsiteX5" fmla="*/ 5549303 w 7928318"/>
                  <a:gd name="connsiteY5" fmla="*/ 6629897 h 7264897"/>
                  <a:gd name="connsiteX6" fmla="*/ 3187103 w 7928318"/>
                  <a:gd name="connsiteY6" fmla="*/ 3632697 h 7264897"/>
                  <a:gd name="connsiteX7" fmla="*/ 1510703 w 7928318"/>
                  <a:gd name="connsiteY7" fmla="*/ 660897 h 7264897"/>
                  <a:gd name="connsiteX8" fmla="*/ 12103 w 7928318"/>
                  <a:gd name="connsiteY8" fmla="*/ 497 h 7264897"/>
                  <a:gd name="connsiteX0" fmla="*/ 11451 w 7927666"/>
                  <a:gd name="connsiteY0" fmla="*/ 186 h 7264586"/>
                  <a:gd name="connsiteX1" fmla="*/ 2322851 w 7927666"/>
                  <a:gd name="connsiteY1" fmla="*/ 685986 h 7264586"/>
                  <a:gd name="connsiteX2" fmla="*/ 4278651 w 7927666"/>
                  <a:gd name="connsiteY2" fmla="*/ 3632386 h 7264586"/>
                  <a:gd name="connsiteX3" fmla="*/ 6488451 w 7927666"/>
                  <a:gd name="connsiteY3" fmla="*/ 6629586 h 7264586"/>
                  <a:gd name="connsiteX4" fmla="*/ 7910851 w 7927666"/>
                  <a:gd name="connsiteY4" fmla="*/ 7264586 h 7264586"/>
                  <a:gd name="connsiteX5" fmla="*/ 5548651 w 7927666"/>
                  <a:gd name="connsiteY5" fmla="*/ 6629586 h 7264586"/>
                  <a:gd name="connsiteX6" fmla="*/ 3186451 w 7927666"/>
                  <a:gd name="connsiteY6" fmla="*/ 3632386 h 7264586"/>
                  <a:gd name="connsiteX7" fmla="*/ 1510051 w 7927666"/>
                  <a:gd name="connsiteY7" fmla="*/ 660586 h 7264586"/>
                  <a:gd name="connsiteX8" fmla="*/ 11451 w 7927666"/>
                  <a:gd name="connsiteY8" fmla="*/ 186 h 7264586"/>
                  <a:gd name="connsiteX0" fmla="*/ 11451 w 7927666"/>
                  <a:gd name="connsiteY0" fmla="*/ 0 h 7264400"/>
                  <a:gd name="connsiteX1" fmla="*/ 2322851 w 7927666"/>
                  <a:gd name="connsiteY1" fmla="*/ 660400 h 7264400"/>
                  <a:gd name="connsiteX2" fmla="*/ 4278651 w 7927666"/>
                  <a:gd name="connsiteY2" fmla="*/ 3632200 h 7264400"/>
                  <a:gd name="connsiteX3" fmla="*/ 6488451 w 7927666"/>
                  <a:gd name="connsiteY3" fmla="*/ 6629400 h 7264400"/>
                  <a:gd name="connsiteX4" fmla="*/ 7910851 w 7927666"/>
                  <a:gd name="connsiteY4" fmla="*/ 7264400 h 7264400"/>
                  <a:gd name="connsiteX5" fmla="*/ 5548651 w 7927666"/>
                  <a:gd name="connsiteY5" fmla="*/ 6629400 h 7264400"/>
                  <a:gd name="connsiteX6" fmla="*/ 3186451 w 7927666"/>
                  <a:gd name="connsiteY6" fmla="*/ 3632200 h 7264400"/>
                  <a:gd name="connsiteX7" fmla="*/ 1510051 w 7927666"/>
                  <a:gd name="connsiteY7" fmla="*/ 660400 h 7264400"/>
                  <a:gd name="connsiteX8" fmla="*/ 11451 w 7927666"/>
                  <a:gd name="connsiteY8" fmla="*/ 0 h 7264400"/>
                  <a:gd name="connsiteX0" fmla="*/ 11451 w 7923417"/>
                  <a:gd name="connsiteY0" fmla="*/ 0 h 7264904"/>
                  <a:gd name="connsiteX1" fmla="*/ 2322851 w 7923417"/>
                  <a:gd name="connsiteY1" fmla="*/ 660400 h 7264904"/>
                  <a:gd name="connsiteX2" fmla="*/ 4278651 w 7923417"/>
                  <a:gd name="connsiteY2" fmla="*/ 3632200 h 7264904"/>
                  <a:gd name="connsiteX3" fmla="*/ 6386851 w 7923417"/>
                  <a:gd name="connsiteY3" fmla="*/ 6654800 h 7264904"/>
                  <a:gd name="connsiteX4" fmla="*/ 7910851 w 7923417"/>
                  <a:gd name="connsiteY4" fmla="*/ 7264400 h 7264904"/>
                  <a:gd name="connsiteX5" fmla="*/ 5548651 w 7923417"/>
                  <a:gd name="connsiteY5" fmla="*/ 6629400 h 7264904"/>
                  <a:gd name="connsiteX6" fmla="*/ 3186451 w 7923417"/>
                  <a:gd name="connsiteY6" fmla="*/ 3632200 h 7264904"/>
                  <a:gd name="connsiteX7" fmla="*/ 1510051 w 7923417"/>
                  <a:gd name="connsiteY7" fmla="*/ 660400 h 7264904"/>
                  <a:gd name="connsiteX8" fmla="*/ 11451 w 7923417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25428" h="7264904">
                    <a:moveTo>
                      <a:pt x="11451" y="0"/>
                    </a:moveTo>
                    <a:cubicBezTo>
                      <a:pt x="146918" y="0"/>
                      <a:pt x="1611651" y="105833"/>
                      <a:pt x="2322851" y="660400"/>
                    </a:cubicBezTo>
                    <a:cubicBezTo>
                      <a:pt x="3034051" y="1214967"/>
                      <a:pt x="3237251" y="1845733"/>
                      <a:pt x="4278651" y="3632200"/>
                    </a:cubicBezTo>
                    <a:cubicBezTo>
                      <a:pt x="5320051" y="5418667"/>
                      <a:pt x="5832284" y="6049433"/>
                      <a:pt x="6437651" y="6654800"/>
                    </a:cubicBezTo>
                    <a:cubicBezTo>
                      <a:pt x="7043018" y="7260167"/>
                      <a:pt x="8059018" y="7268633"/>
                      <a:pt x="7910851" y="7264400"/>
                    </a:cubicBezTo>
                    <a:cubicBezTo>
                      <a:pt x="7762684" y="7260167"/>
                      <a:pt x="6310651" y="7133167"/>
                      <a:pt x="5548651" y="6629400"/>
                    </a:cubicBezTo>
                    <a:cubicBezTo>
                      <a:pt x="4786651" y="6125633"/>
                      <a:pt x="4333684" y="5452533"/>
                      <a:pt x="3186451" y="3632200"/>
                    </a:cubicBezTo>
                    <a:cubicBezTo>
                      <a:pt x="2394818" y="2091267"/>
                      <a:pt x="2043451" y="1261533"/>
                      <a:pt x="1510051" y="660400"/>
                    </a:cubicBezTo>
                    <a:cubicBezTo>
                      <a:pt x="976651" y="59267"/>
                      <a:pt x="-124016" y="0"/>
                      <a:pt x="11451" y="0"/>
                    </a:cubicBezTo>
                    <a:close/>
                  </a:path>
                </a:pathLst>
              </a:custGeom>
              <a:gradFill flip="none" rotWithShape="1">
                <a:gsLst>
                  <a:gs pos="10000">
                    <a:srgbClr val="800000"/>
                  </a:gs>
                  <a:gs pos="90000">
                    <a:srgbClr val="800000"/>
                  </a:gs>
                  <a:gs pos="30000">
                    <a:srgbClr val="FF0000"/>
                  </a:gs>
                  <a:gs pos="50000">
                    <a:srgbClr val="FFFF00"/>
                  </a:gs>
                  <a:gs pos="70000">
                    <a:srgbClr val="FF0000"/>
                  </a:gs>
                  <a:gs pos="60000">
                    <a:srgbClr val="FFDB16"/>
                  </a:gs>
                  <a:gs pos="40000">
                    <a:srgbClr val="FFDB16"/>
                  </a:gs>
                  <a:gs pos="0">
                    <a:schemeClr val="tx1"/>
                  </a:gs>
                  <a:gs pos="100000">
                    <a:schemeClr val="tx1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55" name="Group 854"/>
              <p:cNvGrpSpPr>
                <a:grpSpLocks/>
              </p:cNvGrpSpPr>
              <p:nvPr/>
            </p:nvGrpSpPr>
            <p:grpSpPr>
              <a:xfrm>
                <a:off x="3768008" y="11718863"/>
                <a:ext cx="118872" cy="649224"/>
                <a:chOff x="9321800" y="5206999"/>
                <a:chExt cx="304800" cy="1422400"/>
              </a:xfrm>
            </p:grpSpPr>
            <p:sp>
              <p:nvSpPr>
                <p:cNvPr id="870" name="Rectangle 869"/>
                <p:cNvSpPr/>
                <p:nvPr/>
              </p:nvSpPr>
              <p:spPr>
                <a:xfrm>
                  <a:off x="9321800" y="5206999"/>
                  <a:ext cx="304800" cy="711200"/>
                </a:xfrm>
                <a:prstGeom prst="rect">
                  <a:avLst/>
                </a:prstGeom>
                <a:gradFill>
                  <a:gsLst>
                    <a:gs pos="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1" name="Rectangle 870"/>
                <p:cNvSpPr/>
                <p:nvPr/>
              </p:nvSpPr>
              <p:spPr>
                <a:xfrm>
                  <a:off x="9321800" y="5918199"/>
                  <a:ext cx="304800" cy="711200"/>
                </a:xfrm>
                <a:prstGeom prst="rect">
                  <a:avLst/>
                </a:prstGeom>
                <a:solidFill>
                  <a:srgbClr val="12C626"/>
                </a:soli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56" name="Freeform 855"/>
              <p:cNvSpPr>
                <a:spLocks noChangeAspect="1"/>
              </p:cNvSpPr>
              <p:nvPr/>
            </p:nvSpPr>
            <p:spPr>
              <a:xfrm>
                <a:off x="2158575" y="10646714"/>
                <a:ext cx="1935221" cy="1773936"/>
              </a:xfrm>
              <a:custGeom>
                <a:avLst/>
                <a:gdLst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16164 w 7932379"/>
                  <a:gd name="connsiteY0" fmla="*/ 455 h 7265359"/>
                  <a:gd name="connsiteX1" fmla="*/ 2352964 w 7932379"/>
                  <a:gd name="connsiteY1" fmla="*/ 635455 h 7265359"/>
                  <a:gd name="connsiteX2" fmla="*/ 4283364 w 7932379"/>
                  <a:gd name="connsiteY2" fmla="*/ 3632655 h 7265359"/>
                  <a:gd name="connsiteX3" fmla="*/ 6493164 w 7932379"/>
                  <a:gd name="connsiteY3" fmla="*/ 6629855 h 7265359"/>
                  <a:gd name="connsiteX4" fmla="*/ 7915564 w 7932379"/>
                  <a:gd name="connsiteY4" fmla="*/ 7264855 h 7265359"/>
                  <a:gd name="connsiteX5" fmla="*/ 5553364 w 7932379"/>
                  <a:gd name="connsiteY5" fmla="*/ 6655255 h 7265359"/>
                  <a:gd name="connsiteX6" fmla="*/ 3191164 w 7932379"/>
                  <a:gd name="connsiteY6" fmla="*/ 3632655 h 7265359"/>
                  <a:gd name="connsiteX7" fmla="*/ 1413164 w 7932379"/>
                  <a:gd name="connsiteY7" fmla="*/ 610055 h 7265359"/>
                  <a:gd name="connsiteX8" fmla="*/ 16164 w 7932379"/>
                  <a:gd name="connsiteY8" fmla="*/ 455 h 7265359"/>
                  <a:gd name="connsiteX0" fmla="*/ 16164 w 7932379"/>
                  <a:gd name="connsiteY0" fmla="*/ 0 h 7264904"/>
                  <a:gd name="connsiteX1" fmla="*/ 2352964 w 7932379"/>
                  <a:gd name="connsiteY1" fmla="*/ 635000 h 7264904"/>
                  <a:gd name="connsiteX2" fmla="*/ 4283364 w 7932379"/>
                  <a:gd name="connsiteY2" fmla="*/ 3632200 h 7264904"/>
                  <a:gd name="connsiteX3" fmla="*/ 6493164 w 7932379"/>
                  <a:gd name="connsiteY3" fmla="*/ 6629400 h 7264904"/>
                  <a:gd name="connsiteX4" fmla="*/ 7915564 w 7932379"/>
                  <a:gd name="connsiteY4" fmla="*/ 7264400 h 7264904"/>
                  <a:gd name="connsiteX5" fmla="*/ 5553364 w 7932379"/>
                  <a:gd name="connsiteY5" fmla="*/ 6654800 h 7264904"/>
                  <a:gd name="connsiteX6" fmla="*/ 3191164 w 7932379"/>
                  <a:gd name="connsiteY6" fmla="*/ 3632200 h 7264904"/>
                  <a:gd name="connsiteX7" fmla="*/ 1413164 w 7932379"/>
                  <a:gd name="connsiteY7" fmla="*/ 635000 h 7264904"/>
                  <a:gd name="connsiteX8" fmla="*/ 16164 w 7932379"/>
                  <a:gd name="connsiteY8" fmla="*/ 0 h 7264904"/>
                  <a:gd name="connsiteX0" fmla="*/ 16164 w 7932379"/>
                  <a:gd name="connsiteY0" fmla="*/ 0 h 7264400"/>
                  <a:gd name="connsiteX1" fmla="*/ 2352964 w 7932379"/>
                  <a:gd name="connsiteY1" fmla="*/ 635000 h 7264400"/>
                  <a:gd name="connsiteX2" fmla="*/ 4283364 w 7932379"/>
                  <a:gd name="connsiteY2" fmla="*/ 3632200 h 7264400"/>
                  <a:gd name="connsiteX3" fmla="*/ 6493164 w 7932379"/>
                  <a:gd name="connsiteY3" fmla="*/ 6629400 h 7264400"/>
                  <a:gd name="connsiteX4" fmla="*/ 7915564 w 7932379"/>
                  <a:gd name="connsiteY4" fmla="*/ 7264400 h 7264400"/>
                  <a:gd name="connsiteX5" fmla="*/ 5553364 w 7932379"/>
                  <a:gd name="connsiteY5" fmla="*/ 6629400 h 7264400"/>
                  <a:gd name="connsiteX6" fmla="*/ 3191164 w 7932379"/>
                  <a:gd name="connsiteY6" fmla="*/ 3632200 h 7264400"/>
                  <a:gd name="connsiteX7" fmla="*/ 1413164 w 7932379"/>
                  <a:gd name="connsiteY7" fmla="*/ 635000 h 7264400"/>
                  <a:gd name="connsiteX8" fmla="*/ 16164 w 7932379"/>
                  <a:gd name="connsiteY8" fmla="*/ 0 h 7264400"/>
                  <a:gd name="connsiteX0" fmla="*/ 12103 w 7928318"/>
                  <a:gd name="connsiteY0" fmla="*/ 497 h 7264897"/>
                  <a:gd name="connsiteX1" fmla="*/ 2348903 w 7928318"/>
                  <a:gd name="connsiteY1" fmla="*/ 635497 h 7264897"/>
                  <a:gd name="connsiteX2" fmla="*/ 4279303 w 7928318"/>
                  <a:gd name="connsiteY2" fmla="*/ 3632697 h 7264897"/>
                  <a:gd name="connsiteX3" fmla="*/ 6489103 w 7928318"/>
                  <a:gd name="connsiteY3" fmla="*/ 6629897 h 7264897"/>
                  <a:gd name="connsiteX4" fmla="*/ 7911503 w 7928318"/>
                  <a:gd name="connsiteY4" fmla="*/ 7264897 h 7264897"/>
                  <a:gd name="connsiteX5" fmla="*/ 5549303 w 7928318"/>
                  <a:gd name="connsiteY5" fmla="*/ 6629897 h 7264897"/>
                  <a:gd name="connsiteX6" fmla="*/ 3187103 w 7928318"/>
                  <a:gd name="connsiteY6" fmla="*/ 3632697 h 7264897"/>
                  <a:gd name="connsiteX7" fmla="*/ 1510703 w 7928318"/>
                  <a:gd name="connsiteY7" fmla="*/ 660897 h 7264897"/>
                  <a:gd name="connsiteX8" fmla="*/ 12103 w 7928318"/>
                  <a:gd name="connsiteY8" fmla="*/ 497 h 7264897"/>
                  <a:gd name="connsiteX0" fmla="*/ 11451 w 7927666"/>
                  <a:gd name="connsiteY0" fmla="*/ 186 h 7264586"/>
                  <a:gd name="connsiteX1" fmla="*/ 2322851 w 7927666"/>
                  <a:gd name="connsiteY1" fmla="*/ 685986 h 7264586"/>
                  <a:gd name="connsiteX2" fmla="*/ 4278651 w 7927666"/>
                  <a:gd name="connsiteY2" fmla="*/ 3632386 h 7264586"/>
                  <a:gd name="connsiteX3" fmla="*/ 6488451 w 7927666"/>
                  <a:gd name="connsiteY3" fmla="*/ 6629586 h 7264586"/>
                  <a:gd name="connsiteX4" fmla="*/ 7910851 w 7927666"/>
                  <a:gd name="connsiteY4" fmla="*/ 7264586 h 7264586"/>
                  <a:gd name="connsiteX5" fmla="*/ 5548651 w 7927666"/>
                  <a:gd name="connsiteY5" fmla="*/ 6629586 h 7264586"/>
                  <a:gd name="connsiteX6" fmla="*/ 3186451 w 7927666"/>
                  <a:gd name="connsiteY6" fmla="*/ 3632386 h 7264586"/>
                  <a:gd name="connsiteX7" fmla="*/ 1510051 w 7927666"/>
                  <a:gd name="connsiteY7" fmla="*/ 660586 h 7264586"/>
                  <a:gd name="connsiteX8" fmla="*/ 11451 w 7927666"/>
                  <a:gd name="connsiteY8" fmla="*/ 186 h 7264586"/>
                  <a:gd name="connsiteX0" fmla="*/ 11451 w 7927666"/>
                  <a:gd name="connsiteY0" fmla="*/ 0 h 7264400"/>
                  <a:gd name="connsiteX1" fmla="*/ 2322851 w 7927666"/>
                  <a:gd name="connsiteY1" fmla="*/ 660400 h 7264400"/>
                  <a:gd name="connsiteX2" fmla="*/ 4278651 w 7927666"/>
                  <a:gd name="connsiteY2" fmla="*/ 3632200 h 7264400"/>
                  <a:gd name="connsiteX3" fmla="*/ 6488451 w 7927666"/>
                  <a:gd name="connsiteY3" fmla="*/ 6629400 h 7264400"/>
                  <a:gd name="connsiteX4" fmla="*/ 7910851 w 7927666"/>
                  <a:gd name="connsiteY4" fmla="*/ 7264400 h 7264400"/>
                  <a:gd name="connsiteX5" fmla="*/ 5548651 w 7927666"/>
                  <a:gd name="connsiteY5" fmla="*/ 6629400 h 7264400"/>
                  <a:gd name="connsiteX6" fmla="*/ 3186451 w 7927666"/>
                  <a:gd name="connsiteY6" fmla="*/ 3632200 h 7264400"/>
                  <a:gd name="connsiteX7" fmla="*/ 1510051 w 7927666"/>
                  <a:gd name="connsiteY7" fmla="*/ 660400 h 7264400"/>
                  <a:gd name="connsiteX8" fmla="*/ 11451 w 7927666"/>
                  <a:gd name="connsiteY8" fmla="*/ 0 h 7264400"/>
                  <a:gd name="connsiteX0" fmla="*/ 11451 w 7923417"/>
                  <a:gd name="connsiteY0" fmla="*/ 0 h 7264904"/>
                  <a:gd name="connsiteX1" fmla="*/ 2322851 w 7923417"/>
                  <a:gd name="connsiteY1" fmla="*/ 660400 h 7264904"/>
                  <a:gd name="connsiteX2" fmla="*/ 4278651 w 7923417"/>
                  <a:gd name="connsiteY2" fmla="*/ 3632200 h 7264904"/>
                  <a:gd name="connsiteX3" fmla="*/ 6386851 w 7923417"/>
                  <a:gd name="connsiteY3" fmla="*/ 6654800 h 7264904"/>
                  <a:gd name="connsiteX4" fmla="*/ 7910851 w 7923417"/>
                  <a:gd name="connsiteY4" fmla="*/ 7264400 h 7264904"/>
                  <a:gd name="connsiteX5" fmla="*/ 5548651 w 7923417"/>
                  <a:gd name="connsiteY5" fmla="*/ 6629400 h 7264904"/>
                  <a:gd name="connsiteX6" fmla="*/ 3186451 w 7923417"/>
                  <a:gd name="connsiteY6" fmla="*/ 3632200 h 7264904"/>
                  <a:gd name="connsiteX7" fmla="*/ 1510051 w 7923417"/>
                  <a:gd name="connsiteY7" fmla="*/ 660400 h 7264904"/>
                  <a:gd name="connsiteX8" fmla="*/ 11451 w 7923417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25428" h="7264904">
                    <a:moveTo>
                      <a:pt x="11451" y="0"/>
                    </a:moveTo>
                    <a:cubicBezTo>
                      <a:pt x="146918" y="0"/>
                      <a:pt x="1611651" y="105833"/>
                      <a:pt x="2322851" y="660400"/>
                    </a:cubicBezTo>
                    <a:cubicBezTo>
                      <a:pt x="3034051" y="1214967"/>
                      <a:pt x="3237251" y="1845733"/>
                      <a:pt x="4278651" y="3632200"/>
                    </a:cubicBezTo>
                    <a:cubicBezTo>
                      <a:pt x="5320051" y="5418667"/>
                      <a:pt x="5832284" y="6049433"/>
                      <a:pt x="6437651" y="6654800"/>
                    </a:cubicBezTo>
                    <a:cubicBezTo>
                      <a:pt x="7043018" y="7260167"/>
                      <a:pt x="8059018" y="7268633"/>
                      <a:pt x="7910851" y="7264400"/>
                    </a:cubicBezTo>
                    <a:cubicBezTo>
                      <a:pt x="7762684" y="7260167"/>
                      <a:pt x="6310651" y="7133167"/>
                      <a:pt x="5548651" y="6629400"/>
                    </a:cubicBezTo>
                    <a:cubicBezTo>
                      <a:pt x="4786651" y="6125633"/>
                      <a:pt x="4333684" y="5452533"/>
                      <a:pt x="3186451" y="3632200"/>
                    </a:cubicBezTo>
                    <a:cubicBezTo>
                      <a:pt x="2394818" y="2091267"/>
                      <a:pt x="2043451" y="1261533"/>
                      <a:pt x="1510051" y="660400"/>
                    </a:cubicBezTo>
                    <a:cubicBezTo>
                      <a:pt x="976651" y="59267"/>
                      <a:pt x="-124016" y="0"/>
                      <a:pt x="1145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/>
                  </a:gs>
                  <a:gs pos="100000">
                    <a:schemeClr val="tx1"/>
                  </a:gs>
                  <a:gs pos="15000">
                    <a:srgbClr val="008000"/>
                  </a:gs>
                  <a:gs pos="30000">
                    <a:srgbClr val="12C626"/>
                  </a:gs>
                  <a:gs pos="50000">
                    <a:srgbClr val="FFFF00"/>
                  </a:gs>
                  <a:gs pos="85000">
                    <a:srgbClr val="008000"/>
                  </a:gs>
                  <a:gs pos="70000">
                    <a:srgbClr val="12C626"/>
                  </a:gs>
                  <a:gs pos="60000">
                    <a:srgbClr val="D5FF10"/>
                  </a:gs>
                  <a:gs pos="40000">
                    <a:srgbClr val="D5FF10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Freeform 856"/>
              <p:cNvSpPr>
                <a:spLocks noChangeAspect="1"/>
              </p:cNvSpPr>
              <p:nvPr/>
            </p:nvSpPr>
            <p:spPr>
              <a:xfrm>
                <a:off x="4940207" y="10642600"/>
                <a:ext cx="1939710" cy="1778050"/>
              </a:xfrm>
              <a:custGeom>
                <a:avLst/>
                <a:gdLst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21014 w 7937229"/>
                  <a:gd name="connsiteY0" fmla="*/ 455 h 7265359"/>
                  <a:gd name="connsiteX1" fmla="*/ 2510214 w 7937229"/>
                  <a:gd name="connsiteY1" fmla="*/ 635455 h 7265359"/>
                  <a:gd name="connsiteX2" fmla="*/ 4288214 w 7937229"/>
                  <a:gd name="connsiteY2" fmla="*/ 3632655 h 7265359"/>
                  <a:gd name="connsiteX3" fmla="*/ 6498014 w 7937229"/>
                  <a:gd name="connsiteY3" fmla="*/ 6629855 h 7265359"/>
                  <a:gd name="connsiteX4" fmla="*/ 7920414 w 7937229"/>
                  <a:gd name="connsiteY4" fmla="*/ 7264855 h 7265359"/>
                  <a:gd name="connsiteX5" fmla="*/ 5558214 w 7937229"/>
                  <a:gd name="connsiteY5" fmla="*/ 6655255 h 7265359"/>
                  <a:gd name="connsiteX6" fmla="*/ 3196014 w 7937229"/>
                  <a:gd name="connsiteY6" fmla="*/ 3632655 h 7265359"/>
                  <a:gd name="connsiteX7" fmla="*/ 1418014 w 7937229"/>
                  <a:gd name="connsiteY7" fmla="*/ 610055 h 7265359"/>
                  <a:gd name="connsiteX8" fmla="*/ 21014 w 7937229"/>
                  <a:gd name="connsiteY8" fmla="*/ 455 h 7265359"/>
                  <a:gd name="connsiteX0" fmla="*/ 16164 w 7932379"/>
                  <a:gd name="connsiteY0" fmla="*/ 455 h 7265359"/>
                  <a:gd name="connsiteX1" fmla="*/ 2352964 w 7932379"/>
                  <a:gd name="connsiteY1" fmla="*/ 635455 h 7265359"/>
                  <a:gd name="connsiteX2" fmla="*/ 4283364 w 7932379"/>
                  <a:gd name="connsiteY2" fmla="*/ 3632655 h 7265359"/>
                  <a:gd name="connsiteX3" fmla="*/ 6493164 w 7932379"/>
                  <a:gd name="connsiteY3" fmla="*/ 6629855 h 7265359"/>
                  <a:gd name="connsiteX4" fmla="*/ 7915564 w 7932379"/>
                  <a:gd name="connsiteY4" fmla="*/ 7264855 h 7265359"/>
                  <a:gd name="connsiteX5" fmla="*/ 5553364 w 7932379"/>
                  <a:gd name="connsiteY5" fmla="*/ 6655255 h 7265359"/>
                  <a:gd name="connsiteX6" fmla="*/ 3191164 w 7932379"/>
                  <a:gd name="connsiteY6" fmla="*/ 3632655 h 7265359"/>
                  <a:gd name="connsiteX7" fmla="*/ 1413164 w 7932379"/>
                  <a:gd name="connsiteY7" fmla="*/ 610055 h 7265359"/>
                  <a:gd name="connsiteX8" fmla="*/ 16164 w 7932379"/>
                  <a:gd name="connsiteY8" fmla="*/ 455 h 7265359"/>
                  <a:gd name="connsiteX0" fmla="*/ 16164 w 7932379"/>
                  <a:gd name="connsiteY0" fmla="*/ 0 h 7264904"/>
                  <a:gd name="connsiteX1" fmla="*/ 2352964 w 7932379"/>
                  <a:gd name="connsiteY1" fmla="*/ 635000 h 7264904"/>
                  <a:gd name="connsiteX2" fmla="*/ 4283364 w 7932379"/>
                  <a:gd name="connsiteY2" fmla="*/ 3632200 h 7264904"/>
                  <a:gd name="connsiteX3" fmla="*/ 6493164 w 7932379"/>
                  <a:gd name="connsiteY3" fmla="*/ 6629400 h 7264904"/>
                  <a:gd name="connsiteX4" fmla="*/ 7915564 w 7932379"/>
                  <a:gd name="connsiteY4" fmla="*/ 7264400 h 7264904"/>
                  <a:gd name="connsiteX5" fmla="*/ 5553364 w 7932379"/>
                  <a:gd name="connsiteY5" fmla="*/ 6654800 h 7264904"/>
                  <a:gd name="connsiteX6" fmla="*/ 3191164 w 7932379"/>
                  <a:gd name="connsiteY6" fmla="*/ 3632200 h 7264904"/>
                  <a:gd name="connsiteX7" fmla="*/ 1413164 w 7932379"/>
                  <a:gd name="connsiteY7" fmla="*/ 635000 h 7264904"/>
                  <a:gd name="connsiteX8" fmla="*/ 16164 w 7932379"/>
                  <a:gd name="connsiteY8" fmla="*/ 0 h 7264904"/>
                  <a:gd name="connsiteX0" fmla="*/ 16164 w 7932379"/>
                  <a:gd name="connsiteY0" fmla="*/ 0 h 7264400"/>
                  <a:gd name="connsiteX1" fmla="*/ 2352964 w 7932379"/>
                  <a:gd name="connsiteY1" fmla="*/ 635000 h 7264400"/>
                  <a:gd name="connsiteX2" fmla="*/ 4283364 w 7932379"/>
                  <a:gd name="connsiteY2" fmla="*/ 3632200 h 7264400"/>
                  <a:gd name="connsiteX3" fmla="*/ 6493164 w 7932379"/>
                  <a:gd name="connsiteY3" fmla="*/ 6629400 h 7264400"/>
                  <a:gd name="connsiteX4" fmla="*/ 7915564 w 7932379"/>
                  <a:gd name="connsiteY4" fmla="*/ 7264400 h 7264400"/>
                  <a:gd name="connsiteX5" fmla="*/ 5553364 w 7932379"/>
                  <a:gd name="connsiteY5" fmla="*/ 6629400 h 7264400"/>
                  <a:gd name="connsiteX6" fmla="*/ 3191164 w 7932379"/>
                  <a:gd name="connsiteY6" fmla="*/ 3632200 h 7264400"/>
                  <a:gd name="connsiteX7" fmla="*/ 1413164 w 7932379"/>
                  <a:gd name="connsiteY7" fmla="*/ 635000 h 7264400"/>
                  <a:gd name="connsiteX8" fmla="*/ 16164 w 7932379"/>
                  <a:gd name="connsiteY8" fmla="*/ 0 h 7264400"/>
                  <a:gd name="connsiteX0" fmla="*/ 12103 w 7928318"/>
                  <a:gd name="connsiteY0" fmla="*/ 497 h 7264897"/>
                  <a:gd name="connsiteX1" fmla="*/ 2348903 w 7928318"/>
                  <a:gd name="connsiteY1" fmla="*/ 635497 h 7264897"/>
                  <a:gd name="connsiteX2" fmla="*/ 4279303 w 7928318"/>
                  <a:gd name="connsiteY2" fmla="*/ 3632697 h 7264897"/>
                  <a:gd name="connsiteX3" fmla="*/ 6489103 w 7928318"/>
                  <a:gd name="connsiteY3" fmla="*/ 6629897 h 7264897"/>
                  <a:gd name="connsiteX4" fmla="*/ 7911503 w 7928318"/>
                  <a:gd name="connsiteY4" fmla="*/ 7264897 h 7264897"/>
                  <a:gd name="connsiteX5" fmla="*/ 5549303 w 7928318"/>
                  <a:gd name="connsiteY5" fmla="*/ 6629897 h 7264897"/>
                  <a:gd name="connsiteX6" fmla="*/ 3187103 w 7928318"/>
                  <a:gd name="connsiteY6" fmla="*/ 3632697 h 7264897"/>
                  <a:gd name="connsiteX7" fmla="*/ 1510703 w 7928318"/>
                  <a:gd name="connsiteY7" fmla="*/ 660897 h 7264897"/>
                  <a:gd name="connsiteX8" fmla="*/ 12103 w 7928318"/>
                  <a:gd name="connsiteY8" fmla="*/ 497 h 7264897"/>
                  <a:gd name="connsiteX0" fmla="*/ 11451 w 7927666"/>
                  <a:gd name="connsiteY0" fmla="*/ 186 h 7264586"/>
                  <a:gd name="connsiteX1" fmla="*/ 2322851 w 7927666"/>
                  <a:gd name="connsiteY1" fmla="*/ 685986 h 7264586"/>
                  <a:gd name="connsiteX2" fmla="*/ 4278651 w 7927666"/>
                  <a:gd name="connsiteY2" fmla="*/ 3632386 h 7264586"/>
                  <a:gd name="connsiteX3" fmla="*/ 6488451 w 7927666"/>
                  <a:gd name="connsiteY3" fmla="*/ 6629586 h 7264586"/>
                  <a:gd name="connsiteX4" fmla="*/ 7910851 w 7927666"/>
                  <a:gd name="connsiteY4" fmla="*/ 7264586 h 7264586"/>
                  <a:gd name="connsiteX5" fmla="*/ 5548651 w 7927666"/>
                  <a:gd name="connsiteY5" fmla="*/ 6629586 h 7264586"/>
                  <a:gd name="connsiteX6" fmla="*/ 3186451 w 7927666"/>
                  <a:gd name="connsiteY6" fmla="*/ 3632386 h 7264586"/>
                  <a:gd name="connsiteX7" fmla="*/ 1510051 w 7927666"/>
                  <a:gd name="connsiteY7" fmla="*/ 660586 h 7264586"/>
                  <a:gd name="connsiteX8" fmla="*/ 11451 w 7927666"/>
                  <a:gd name="connsiteY8" fmla="*/ 186 h 7264586"/>
                  <a:gd name="connsiteX0" fmla="*/ 11451 w 7927666"/>
                  <a:gd name="connsiteY0" fmla="*/ 0 h 7264400"/>
                  <a:gd name="connsiteX1" fmla="*/ 2322851 w 7927666"/>
                  <a:gd name="connsiteY1" fmla="*/ 660400 h 7264400"/>
                  <a:gd name="connsiteX2" fmla="*/ 4278651 w 7927666"/>
                  <a:gd name="connsiteY2" fmla="*/ 3632200 h 7264400"/>
                  <a:gd name="connsiteX3" fmla="*/ 6488451 w 7927666"/>
                  <a:gd name="connsiteY3" fmla="*/ 6629400 h 7264400"/>
                  <a:gd name="connsiteX4" fmla="*/ 7910851 w 7927666"/>
                  <a:gd name="connsiteY4" fmla="*/ 7264400 h 7264400"/>
                  <a:gd name="connsiteX5" fmla="*/ 5548651 w 7927666"/>
                  <a:gd name="connsiteY5" fmla="*/ 6629400 h 7264400"/>
                  <a:gd name="connsiteX6" fmla="*/ 3186451 w 7927666"/>
                  <a:gd name="connsiteY6" fmla="*/ 3632200 h 7264400"/>
                  <a:gd name="connsiteX7" fmla="*/ 1510051 w 7927666"/>
                  <a:gd name="connsiteY7" fmla="*/ 660400 h 7264400"/>
                  <a:gd name="connsiteX8" fmla="*/ 11451 w 7927666"/>
                  <a:gd name="connsiteY8" fmla="*/ 0 h 7264400"/>
                  <a:gd name="connsiteX0" fmla="*/ 11451 w 7923417"/>
                  <a:gd name="connsiteY0" fmla="*/ 0 h 7264904"/>
                  <a:gd name="connsiteX1" fmla="*/ 2322851 w 7923417"/>
                  <a:gd name="connsiteY1" fmla="*/ 660400 h 7264904"/>
                  <a:gd name="connsiteX2" fmla="*/ 4278651 w 7923417"/>
                  <a:gd name="connsiteY2" fmla="*/ 3632200 h 7264904"/>
                  <a:gd name="connsiteX3" fmla="*/ 6386851 w 7923417"/>
                  <a:gd name="connsiteY3" fmla="*/ 6654800 h 7264904"/>
                  <a:gd name="connsiteX4" fmla="*/ 7910851 w 7923417"/>
                  <a:gd name="connsiteY4" fmla="*/ 7264400 h 7264904"/>
                  <a:gd name="connsiteX5" fmla="*/ 5548651 w 7923417"/>
                  <a:gd name="connsiteY5" fmla="*/ 6629400 h 7264904"/>
                  <a:gd name="connsiteX6" fmla="*/ 3186451 w 7923417"/>
                  <a:gd name="connsiteY6" fmla="*/ 3632200 h 7264904"/>
                  <a:gd name="connsiteX7" fmla="*/ 1510051 w 7923417"/>
                  <a:gd name="connsiteY7" fmla="*/ 660400 h 7264904"/>
                  <a:gd name="connsiteX8" fmla="*/ 11451 w 7923417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  <a:gd name="connsiteX0" fmla="*/ 11451 w 7925428"/>
                  <a:gd name="connsiteY0" fmla="*/ 0 h 7264904"/>
                  <a:gd name="connsiteX1" fmla="*/ 2322851 w 7925428"/>
                  <a:gd name="connsiteY1" fmla="*/ 660400 h 7264904"/>
                  <a:gd name="connsiteX2" fmla="*/ 4278651 w 7925428"/>
                  <a:gd name="connsiteY2" fmla="*/ 3632200 h 7264904"/>
                  <a:gd name="connsiteX3" fmla="*/ 6437651 w 7925428"/>
                  <a:gd name="connsiteY3" fmla="*/ 6654800 h 7264904"/>
                  <a:gd name="connsiteX4" fmla="*/ 7910851 w 7925428"/>
                  <a:gd name="connsiteY4" fmla="*/ 7264400 h 7264904"/>
                  <a:gd name="connsiteX5" fmla="*/ 5548651 w 7925428"/>
                  <a:gd name="connsiteY5" fmla="*/ 6629400 h 7264904"/>
                  <a:gd name="connsiteX6" fmla="*/ 3186451 w 7925428"/>
                  <a:gd name="connsiteY6" fmla="*/ 3632200 h 7264904"/>
                  <a:gd name="connsiteX7" fmla="*/ 1510051 w 7925428"/>
                  <a:gd name="connsiteY7" fmla="*/ 660400 h 7264904"/>
                  <a:gd name="connsiteX8" fmla="*/ 11451 w 7925428"/>
                  <a:gd name="connsiteY8" fmla="*/ 0 h 7264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25428" h="7264904">
                    <a:moveTo>
                      <a:pt x="11451" y="0"/>
                    </a:moveTo>
                    <a:cubicBezTo>
                      <a:pt x="146918" y="0"/>
                      <a:pt x="1611651" y="105833"/>
                      <a:pt x="2322851" y="660400"/>
                    </a:cubicBezTo>
                    <a:cubicBezTo>
                      <a:pt x="3034051" y="1214967"/>
                      <a:pt x="3237251" y="1845733"/>
                      <a:pt x="4278651" y="3632200"/>
                    </a:cubicBezTo>
                    <a:cubicBezTo>
                      <a:pt x="5320051" y="5418667"/>
                      <a:pt x="5832284" y="6049433"/>
                      <a:pt x="6437651" y="6654800"/>
                    </a:cubicBezTo>
                    <a:cubicBezTo>
                      <a:pt x="7043018" y="7260167"/>
                      <a:pt x="8059018" y="7268633"/>
                      <a:pt x="7910851" y="7264400"/>
                    </a:cubicBezTo>
                    <a:cubicBezTo>
                      <a:pt x="7762684" y="7260167"/>
                      <a:pt x="6310651" y="7133167"/>
                      <a:pt x="5548651" y="6629400"/>
                    </a:cubicBezTo>
                    <a:cubicBezTo>
                      <a:pt x="4786651" y="6125633"/>
                      <a:pt x="4333684" y="5452533"/>
                      <a:pt x="3186451" y="3632200"/>
                    </a:cubicBezTo>
                    <a:cubicBezTo>
                      <a:pt x="2394818" y="2091267"/>
                      <a:pt x="2043451" y="1261533"/>
                      <a:pt x="1510051" y="660400"/>
                    </a:cubicBezTo>
                    <a:cubicBezTo>
                      <a:pt x="976651" y="59267"/>
                      <a:pt x="-124016" y="0"/>
                      <a:pt x="11451" y="0"/>
                    </a:cubicBezTo>
                    <a:close/>
                  </a:path>
                </a:pathLst>
              </a:custGeom>
              <a:gradFill flip="none" rotWithShape="1">
                <a:gsLst>
                  <a:gs pos="10000">
                    <a:srgbClr val="800000"/>
                  </a:gs>
                  <a:gs pos="90000">
                    <a:srgbClr val="800000"/>
                  </a:gs>
                  <a:gs pos="30000">
                    <a:srgbClr val="FF0000"/>
                  </a:gs>
                  <a:gs pos="50000">
                    <a:srgbClr val="FFFF00"/>
                  </a:gs>
                  <a:gs pos="70000">
                    <a:srgbClr val="FF0000"/>
                  </a:gs>
                  <a:gs pos="60000">
                    <a:srgbClr val="FFDB16"/>
                  </a:gs>
                  <a:gs pos="40000">
                    <a:srgbClr val="FFDB16"/>
                  </a:gs>
                  <a:gs pos="0">
                    <a:schemeClr val="tx1"/>
                  </a:gs>
                  <a:gs pos="100000">
                    <a:schemeClr val="tx1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58" name="Group 857"/>
              <p:cNvGrpSpPr>
                <a:grpSpLocks/>
              </p:cNvGrpSpPr>
              <p:nvPr/>
            </p:nvGrpSpPr>
            <p:grpSpPr>
              <a:xfrm>
                <a:off x="4449744" y="10771952"/>
                <a:ext cx="118872" cy="1527048"/>
                <a:chOff x="10388600" y="6129866"/>
                <a:chExt cx="304800" cy="2980267"/>
              </a:xfrm>
            </p:grpSpPr>
            <p:sp>
              <p:nvSpPr>
                <p:cNvPr id="868" name="Rectangle 867"/>
                <p:cNvSpPr/>
                <p:nvPr/>
              </p:nvSpPr>
              <p:spPr>
                <a:xfrm>
                  <a:off x="10388600" y="6129866"/>
                  <a:ext cx="304800" cy="1515533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9" name="Rectangle 868"/>
                <p:cNvSpPr/>
                <p:nvPr/>
              </p:nvSpPr>
              <p:spPr>
                <a:xfrm>
                  <a:off x="10388600" y="7645399"/>
                  <a:ext cx="304800" cy="1464734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59" name="Group 858"/>
              <p:cNvGrpSpPr>
                <a:grpSpLocks/>
              </p:cNvGrpSpPr>
              <p:nvPr/>
            </p:nvGrpSpPr>
            <p:grpSpPr>
              <a:xfrm>
                <a:off x="4110730" y="11079876"/>
                <a:ext cx="118872" cy="1325880"/>
                <a:chOff x="10388600" y="6129866"/>
                <a:chExt cx="304800" cy="2980267"/>
              </a:xfrm>
            </p:grpSpPr>
            <p:sp>
              <p:nvSpPr>
                <p:cNvPr id="866" name="Rectangle 865"/>
                <p:cNvSpPr/>
                <p:nvPr/>
              </p:nvSpPr>
              <p:spPr>
                <a:xfrm>
                  <a:off x="10388600" y="6129866"/>
                  <a:ext cx="304800" cy="1515533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7" name="Rectangle 866"/>
                <p:cNvSpPr/>
                <p:nvPr/>
              </p:nvSpPr>
              <p:spPr>
                <a:xfrm>
                  <a:off x="10388600" y="7645399"/>
                  <a:ext cx="304800" cy="1464734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60" name="Group 859"/>
              <p:cNvGrpSpPr>
                <a:grpSpLocks/>
              </p:cNvGrpSpPr>
              <p:nvPr/>
            </p:nvGrpSpPr>
            <p:grpSpPr>
              <a:xfrm>
                <a:off x="8212678" y="10856287"/>
                <a:ext cx="118872" cy="1491488"/>
                <a:chOff x="8221133" y="5748866"/>
                <a:chExt cx="304800" cy="2980267"/>
              </a:xfrm>
            </p:grpSpPr>
            <p:sp>
              <p:nvSpPr>
                <p:cNvPr id="864" name="Rectangle 863"/>
                <p:cNvSpPr/>
                <p:nvPr/>
              </p:nvSpPr>
              <p:spPr>
                <a:xfrm>
                  <a:off x="8221133" y="7264399"/>
                  <a:ext cx="304800" cy="1464734"/>
                </a:xfrm>
                <a:prstGeom prst="rect">
                  <a:avLst/>
                </a:prstGeom>
                <a:gradFill>
                  <a:gsLst>
                    <a:gs pos="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5" name="Rectangle 864"/>
                <p:cNvSpPr/>
                <p:nvPr/>
              </p:nvSpPr>
              <p:spPr>
                <a:xfrm>
                  <a:off x="8221133" y="5748866"/>
                  <a:ext cx="304800" cy="1515533"/>
                </a:xfrm>
                <a:prstGeom prst="rect">
                  <a:avLst/>
                </a:prstGeom>
                <a:solidFill>
                  <a:srgbClr val="12C626"/>
                </a:soli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61" name="Group 860"/>
              <p:cNvGrpSpPr>
                <a:grpSpLocks/>
              </p:cNvGrpSpPr>
              <p:nvPr/>
            </p:nvGrpSpPr>
            <p:grpSpPr>
              <a:xfrm flipV="1">
                <a:off x="8547617" y="10677769"/>
                <a:ext cx="118872" cy="1399032"/>
                <a:chOff x="10388600" y="6129866"/>
                <a:chExt cx="304800" cy="2980267"/>
              </a:xfrm>
            </p:grpSpPr>
            <p:sp>
              <p:nvSpPr>
                <p:cNvPr id="862" name="Rectangle 861"/>
                <p:cNvSpPr/>
                <p:nvPr/>
              </p:nvSpPr>
              <p:spPr>
                <a:xfrm>
                  <a:off x="10388600" y="6129866"/>
                  <a:ext cx="304800" cy="1515533"/>
                </a:xfrm>
                <a:prstGeom prst="rect">
                  <a:avLst/>
                </a:prstGeom>
                <a:gradFill flip="none" rotWithShape="1">
                  <a:gsLst>
                    <a:gs pos="50000">
                      <a:srgbClr val="FF6600"/>
                    </a:gs>
                    <a:gs pos="100000">
                      <a:schemeClr val="tx1"/>
                    </a:gs>
                  </a:gsLst>
                  <a:lin ang="0" scaled="1"/>
                  <a:tileRect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3" name="Rectangle 862"/>
                <p:cNvSpPr/>
                <p:nvPr/>
              </p:nvSpPr>
              <p:spPr>
                <a:xfrm>
                  <a:off x="10388600" y="7645399"/>
                  <a:ext cx="304800" cy="1464734"/>
                </a:xfrm>
                <a:prstGeom prst="rect">
                  <a:avLst/>
                </a:prstGeom>
                <a:gradFill>
                  <a:gsLst>
                    <a:gs pos="100000">
                      <a:schemeClr val="dk1">
                        <a:tint val="100000"/>
                        <a:shade val="100000"/>
                        <a:satMod val="130000"/>
                      </a:schemeClr>
                    </a:gs>
                    <a:gs pos="49000">
                      <a:srgbClr val="0000FF"/>
                    </a:gs>
                  </a:gsLst>
                  <a:lin ang="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964" name="TextBox 963"/>
          <p:cNvSpPr txBox="1"/>
          <p:nvPr/>
        </p:nvSpPr>
        <p:spPr>
          <a:xfrm>
            <a:off x="805672" y="8617421"/>
            <a:ext cx="54854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1.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3982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24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 Barrows</dc:creator>
  <cp:lastModifiedBy>Neda Zarrin-Khameh</cp:lastModifiedBy>
  <cp:revision>3</cp:revision>
  <dcterms:created xsi:type="dcterms:W3CDTF">2014-07-12T22:49:24Z</dcterms:created>
  <dcterms:modified xsi:type="dcterms:W3CDTF">2014-09-01T21:40:18Z</dcterms:modified>
</cp:coreProperties>
</file>